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5295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3361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40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92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27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2400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1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42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629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0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62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B78E4-BB71-41E9-9D7A-CC5FB42094C8}" type="datetimeFigureOut">
              <a:rPr lang="zh-TW" altLang="en-US" smtClean="0"/>
              <a:t>2025/5/4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D4B8-422C-4909-B6BA-E68317EC9EA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98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Side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34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V1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60" y="1587723"/>
            <a:ext cx="4951720" cy="12968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61" y="3280344"/>
            <a:ext cx="5093486" cy="198106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430" y="1813338"/>
            <a:ext cx="5394920" cy="293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9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EEDCE-EF3F-4A23-9941-59E0FA5D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V2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2DDEEAB-1EB6-49FB-B062-C9790354F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396" y="1593826"/>
            <a:ext cx="4979662" cy="48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15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EDE89F3-6BD3-44E5-B13E-94D2AAED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3" y="894735"/>
            <a:ext cx="2702633" cy="47096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A016C95-3A55-49A9-BAD3-E3D1F93C2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33" y="894735"/>
            <a:ext cx="2741795" cy="479814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0948C73F-7D55-4F58-B01A-A442FF56EC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208" y="894735"/>
            <a:ext cx="2809960" cy="488663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59FFDEF-1683-4D88-A458-EDD3DC999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2931" y="894736"/>
            <a:ext cx="2736846" cy="47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64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sideProject</Template>
  <TotalTime>984</TotalTime>
  <Words>4</Words>
  <Application>Microsoft Office PowerPoint</Application>
  <PresentationFormat>寬螢幕</PresentationFormat>
  <Paragraphs>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Side Project</vt:lpstr>
      <vt:lpstr>V1</vt:lpstr>
      <vt:lpstr>V2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Bill Huang</dc:creator>
  <cp:lastModifiedBy>昱叡 黃</cp:lastModifiedBy>
  <cp:revision>6</cp:revision>
  <dcterms:created xsi:type="dcterms:W3CDTF">2025-05-03T10:08:17Z</dcterms:created>
  <dcterms:modified xsi:type="dcterms:W3CDTF">2025-05-04T14:08:02Z</dcterms:modified>
</cp:coreProperties>
</file>