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1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78E4-BB71-41E9-9D7A-CC5FB42094C8}" type="datetimeFigureOut">
              <a:rPr lang="zh-TW" altLang="en-US" smtClean="0"/>
              <a:t>2025/5/13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D4B8-422C-4909-B6BA-E68317EC9E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5295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78E4-BB71-41E9-9D7A-CC5FB42094C8}" type="datetimeFigureOut">
              <a:rPr lang="zh-TW" altLang="en-US" smtClean="0"/>
              <a:t>2025/5/13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D4B8-422C-4909-B6BA-E68317EC9E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3361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78E4-BB71-41E9-9D7A-CC5FB42094C8}" type="datetimeFigureOut">
              <a:rPr lang="zh-TW" altLang="en-US" smtClean="0"/>
              <a:t>2025/5/13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D4B8-422C-4909-B6BA-E68317EC9E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840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78E4-BB71-41E9-9D7A-CC5FB42094C8}" type="datetimeFigureOut">
              <a:rPr lang="zh-TW" altLang="en-US" smtClean="0"/>
              <a:t>2025/5/13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D4B8-422C-4909-B6BA-E68317EC9E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920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78E4-BB71-41E9-9D7A-CC5FB42094C8}" type="datetimeFigureOut">
              <a:rPr lang="zh-TW" altLang="en-US" smtClean="0"/>
              <a:t>2025/5/13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D4B8-422C-4909-B6BA-E68317EC9E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6270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78E4-BB71-41E9-9D7A-CC5FB42094C8}" type="datetimeFigureOut">
              <a:rPr lang="zh-TW" altLang="en-US" smtClean="0"/>
              <a:t>2025/5/13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D4B8-422C-4909-B6BA-E68317EC9E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240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78E4-BB71-41E9-9D7A-CC5FB42094C8}" type="datetimeFigureOut">
              <a:rPr lang="zh-TW" altLang="en-US" smtClean="0"/>
              <a:t>2025/5/13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D4B8-422C-4909-B6BA-E68317EC9E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811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78E4-BB71-41E9-9D7A-CC5FB42094C8}" type="datetimeFigureOut">
              <a:rPr lang="zh-TW" altLang="en-US" smtClean="0"/>
              <a:t>2025/5/13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D4B8-422C-4909-B6BA-E68317EC9E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342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78E4-BB71-41E9-9D7A-CC5FB42094C8}" type="datetimeFigureOut">
              <a:rPr lang="zh-TW" altLang="en-US" smtClean="0"/>
              <a:t>2025/5/13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D4B8-422C-4909-B6BA-E68317EC9E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6299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78E4-BB71-41E9-9D7A-CC5FB42094C8}" type="datetimeFigureOut">
              <a:rPr lang="zh-TW" altLang="en-US" smtClean="0"/>
              <a:t>2025/5/13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D4B8-422C-4909-B6BA-E68317EC9E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00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78E4-BB71-41E9-9D7A-CC5FB42094C8}" type="datetimeFigureOut">
              <a:rPr lang="zh-TW" altLang="en-US" smtClean="0"/>
              <a:t>2025/5/13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D4B8-422C-4909-B6BA-E68317EC9E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26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B78E4-BB71-41E9-9D7A-CC5FB42094C8}" type="datetimeFigureOut">
              <a:rPr lang="zh-TW" altLang="en-US" smtClean="0"/>
              <a:t>2025/5/13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BD4B8-422C-4909-B6BA-E68317EC9E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986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Side Project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9345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B0B9EA4-367C-4CF4-B6AA-9DA2B85F5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693" y="647699"/>
            <a:ext cx="3323283" cy="590181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8BBB41F-FCFB-4513-A99C-1BD757838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772" y="765686"/>
            <a:ext cx="3368421" cy="5901813"/>
          </a:xfrm>
          <a:prstGeom prst="rect">
            <a:avLst/>
          </a:prstGeom>
        </p:spPr>
      </p:pic>
      <p:sp>
        <p:nvSpPr>
          <p:cNvPr id="8" name="標題 1">
            <a:extLst>
              <a:ext uri="{FF2B5EF4-FFF2-40B4-BE49-F238E27FC236}">
                <a16:creationId xmlns:a16="http://schemas.microsoft.com/office/drawing/2014/main" id="{4AFA5020-F51A-468E-8713-B6F5A54D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29" y="280219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特色篩選</a:t>
            </a:r>
          </a:p>
        </p:txBody>
      </p:sp>
    </p:spTree>
    <p:extLst>
      <p:ext uri="{BB962C8B-B14F-4D97-AF65-F5344CB8AC3E}">
        <p14:creationId xmlns:p14="http://schemas.microsoft.com/office/powerpoint/2010/main" val="1937243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4AFA5020-F51A-468E-8713-B6F5A54D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29" y="280219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特色篩選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F94EAED-DCF9-400F-BB1F-B2249B7CE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497" y="761181"/>
            <a:ext cx="3194864" cy="55118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4B896B4-99B2-40F2-A371-3B2F8526C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3189" y="761181"/>
            <a:ext cx="3502740" cy="609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795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E9E2A0E-04D0-4BAB-9CCD-7B8087C9B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14" y="501444"/>
            <a:ext cx="3233696" cy="537807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79AF1E1-1655-448D-972C-AAD65C27A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905" y="520450"/>
            <a:ext cx="3280148" cy="537807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FDFD490-0717-4022-98C2-2C855D3272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9248" y="520450"/>
            <a:ext cx="3255693" cy="537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890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96D3A-9400-46ED-B7A7-5B8C85803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98D7E0-6604-4006-A55F-1193AF485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進度條往前拉，輸入新資訊後進度條自動往下拉到最底</a:t>
            </a:r>
            <a:endParaRPr lang="en-US" altLang="zh-TW" dirty="0"/>
          </a:p>
          <a:p>
            <a:r>
              <a:rPr lang="zh-TW" altLang="en-US" dirty="0"/>
              <a:t>時間戳</a:t>
            </a:r>
            <a:endParaRPr lang="en-US" altLang="zh-TW" dirty="0"/>
          </a:p>
          <a:p>
            <a:r>
              <a:rPr lang="zh-TW" altLang="en-US" dirty="0"/>
              <a:t>「理解問題中</a:t>
            </a:r>
            <a:r>
              <a:rPr lang="en-US" altLang="zh-TW" dirty="0"/>
              <a:t>…..</a:t>
            </a:r>
            <a:r>
              <a:rPr lang="zh-TW" altLang="en-US" dirty="0"/>
              <a:t>」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52887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V1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60" y="1587723"/>
            <a:ext cx="4951720" cy="129687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61" y="3280344"/>
            <a:ext cx="5093486" cy="198106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430" y="1813338"/>
            <a:ext cx="5394920" cy="293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594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EEEDCE-EF3F-4A23-9941-59E0FA5DF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V2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2DDEEAB-1EB6-49FB-B062-C9790354F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396" y="1593826"/>
            <a:ext cx="4979662" cy="481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159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1EDE89F3-6BD3-44E5-B13E-94D2AAEDA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29" y="1868129"/>
            <a:ext cx="2702633" cy="470965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A016C95-3A55-49A9-BAD3-E3D1F93C2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159" y="1868129"/>
            <a:ext cx="2741795" cy="479814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948C73F-7D55-4F58-B01A-A442FF56EC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0034" y="1868129"/>
            <a:ext cx="2809960" cy="488663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259FFDEF-1683-4D88-A458-EDD3DC999A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1757" y="1868130"/>
            <a:ext cx="2736846" cy="4798142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DE79015A-1BA4-4D91-AD71-3864945BA498}"/>
              </a:ext>
            </a:extLst>
          </p:cNvPr>
          <p:cNvSpPr txBox="1">
            <a:spLocks/>
          </p:cNvSpPr>
          <p:nvPr/>
        </p:nvSpPr>
        <p:spPr>
          <a:xfrm>
            <a:off x="344129" y="2802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日式風格</a:t>
            </a:r>
          </a:p>
        </p:txBody>
      </p:sp>
    </p:spTree>
    <p:extLst>
      <p:ext uri="{BB962C8B-B14F-4D97-AF65-F5344CB8AC3E}">
        <p14:creationId xmlns:p14="http://schemas.microsoft.com/office/powerpoint/2010/main" val="4065640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D2F9D08-A9D3-441F-A78D-422AE59DF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822" y="1091379"/>
            <a:ext cx="3226427" cy="561913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AD46223-EDDA-4F6D-B9EF-AF1745E6B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1846" y="1091379"/>
            <a:ext cx="3222443" cy="5619135"/>
          </a:xfrm>
          <a:prstGeom prst="rect">
            <a:avLst/>
          </a:prstGeom>
        </p:spPr>
      </p:pic>
      <p:sp>
        <p:nvSpPr>
          <p:cNvPr id="4" name="標題 1">
            <a:extLst>
              <a:ext uri="{FF2B5EF4-FFF2-40B4-BE49-F238E27FC236}">
                <a16:creationId xmlns:a16="http://schemas.microsoft.com/office/drawing/2014/main" id="{45E3E812-C552-41F0-A617-32F4ECDE1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29" y="280219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現代風格</a:t>
            </a:r>
          </a:p>
        </p:txBody>
      </p:sp>
    </p:spTree>
    <p:extLst>
      <p:ext uri="{BB962C8B-B14F-4D97-AF65-F5344CB8AC3E}">
        <p14:creationId xmlns:p14="http://schemas.microsoft.com/office/powerpoint/2010/main" val="3015647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0B4F6BF-4144-4DF3-A251-8001483C3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862" y="1187654"/>
            <a:ext cx="3031498" cy="522584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CC07F62-8BF8-4418-9899-34192239C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9180" y="981177"/>
            <a:ext cx="3049982" cy="5225846"/>
          </a:xfrm>
          <a:prstGeom prst="rect">
            <a:avLst/>
          </a:prstGeom>
        </p:spPr>
      </p:pic>
      <p:sp>
        <p:nvSpPr>
          <p:cNvPr id="8" name="標題 1">
            <a:extLst>
              <a:ext uri="{FF2B5EF4-FFF2-40B4-BE49-F238E27FC236}">
                <a16:creationId xmlns:a16="http://schemas.microsoft.com/office/drawing/2014/main" id="{69907102-144E-4A01-A0EF-BE1FBC78D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29" y="280219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自動推薦</a:t>
            </a:r>
          </a:p>
        </p:txBody>
      </p:sp>
    </p:spTree>
    <p:extLst>
      <p:ext uri="{BB962C8B-B14F-4D97-AF65-F5344CB8AC3E}">
        <p14:creationId xmlns:p14="http://schemas.microsoft.com/office/powerpoint/2010/main" val="2999185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5B34FEC-783E-4D40-935B-0BBE73F71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835" y="743185"/>
            <a:ext cx="3374710" cy="5791170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0FA9586B-7959-44CF-B2E4-699F45D1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29" y="280219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無關輸入</a:t>
            </a:r>
          </a:p>
        </p:txBody>
      </p:sp>
    </p:spTree>
    <p:extLst>
      <p:ext uri="{BB962C8B-B14F-4D97-AF65-F5344CB8AC3E}">
        <p14:creationId xmlns:p14="http://schemas.microsoft.com/office/powerpoint/2010/main" val="242426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164067B-AEE4-48CE-A97F-AAEE4FD0B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802" y="1220020"/>
            <a:ext cx="2826926" cy="491023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B3E9A6A-0F65-402E-86E0-4069C4D48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9697" y="1220019"/>
            <a:ext cx="2789510" cy="4812481"/>
          </a:xfrm>
          <a:prstGeom prst="rect">
            <a:avLst/>
          </a:prstGeom>
        </p:spPr>
      </p:pic>
      <p:sp>
        <p:nvSpPr>
          <p:cNvPr id="8" name="標題 1">
            <a:extLst>
              <a:ext uri="{FF2B5EF4-FFF2-40B4-BE49-F238E27FC236}">
                <a16:creationId xmlns:a16="http://schemas.microsoft.com/office/drawing/2014/main" id="{1E3F74C4-2E37-4DE2-9A7E-F23F95271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29" y="280219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價格篩選</a:t>
            </a:r>
          </a:p>
        </p:txBody>
      </p:sp>
    </p:spTree>
    <p:extLst>
      <p:ext uri="{BB962C8B-B14F-4D97-AF65-F5344CB8AC3E}">
        <p14:creationId xmlns:p14="http://schemas.microsoft.com/office/powerpoint/2010/main" val="1120684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79880EC-F82A-41F9-8652-7BC218D3D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099" y="800100"/>
            <a:ext cx="3029705" cy="52578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4B988EA-1BA7-44E0-BF5A-892850F7B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7400" y="800100"/>
            <a:ext cx="3038970" cy="5257800"/>
          </a:xfrm>
          <a:prstGeom prst="rect">
            <a:avLst/>
          </a:prstGeom>
        </p:spPr>
      </p:pic>
      <p:sp>
        <p:nvSpPr>
          <p:cNvPr id="8" name="標題 1">
            <a:extLst>
              <a:ext uri="{FF2B5EF4-FFF2-40B4-BE49-F238E27FC236}">
                <a16:creationId xmlns:a16="http://schemas.microsoft.com/office/drawing/2014/main" id="{95021D6A-FFF6-421D-B88B-B543481B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29" y="280219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面積篩選</a:t>
            </a:r>
          </a:p>
        </p:txBody>
      </p:sp>
    </p:spTree>
    <p:extLst>
      <p:ext uri="{BB962C8B-B14F-4D97-AF65-F5344CB8AC3E}">
        <p14:creationId xmlns:p14="http://schemas.microsoft.com/office/powerpoint/2010/main" val="1480841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sideProject</Template>
  <TotalTime>1013</TotalTime>
  <Words>47</Words>
  <Application>Microsoft Office PowerPoint</Application>
  <PresentationFormat>寬螢幕</PresentationFormat>
  <Paragraphs>14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標楷體</vt:lpstr>
      <vt:lpstr>Arial</vt:lpstr>
      <vt:lpstr>Calibri</vt:lpstr>
      <vt:lpstr>Calibri Light</vt:lpstr>
      <vt:lpstr>Office 佈景主題</vt:lpstr>
      <vt:lpstr>Side Project</vt:lpstr>
      <vt:lpstr>V1</vt:lpstr>
      <vt:lpstr>V2</vt:lpstr>
      <vt:lpstr>PowerPoint 簡報</vt:lpstr>
      <vt:lpstr>現代風格</vt:lpstr>
      <vt:lpstr>自動推薦</vt:lpstr>
      <vt:lpstr>無關輸入</vt:lpstr>
      <vt:lpstr>價格篩選</vt:lpstr>
      <vt:lpstr>面積篩選</vt:lpstr>
      <vt:lpstr>特色篩選</vt:lpstr>
      <vt:lpstr>特色篩選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Bill Huang</dc:creator>
  <cp:lastModifiedBy>昱叡 黃</cp:lastModifiedBy>
  <cp:revision>10</cp:revision>
  <dcterms:created xsi:type="dcterms:W3CDTF">2025-05-03T10:08:17Z</dcterms:created>
  <dcterms:modified xsi:type="dcterms:W3CDTF">2025-05-13T08:47:27Z</dcterms:modified>
</cp:coreProperties>
</file>