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58B0BA-4A9B-4B62-8C69-1713BDF1395C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C4C46C-ED99-4EA9-813F-8BA73E24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077200" cy="1673352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2017 CHIAYI</a:t>
            </a:r>
            <a:br>
              <a:rPr lang="en-US" altLang="zh-TW" sz="6000" dirty="0" smtClean="0"/>
            </a:br>
            <a:r>
              <a:rPr lang="en-US" altLang="zh-TW" sz="6000" dirty="0" smtClean="0"/>
              <a:t>		</a:t>
            </a:r>
            <a:r>
              <a:rPr lang="en-US" altLang="zh-TW" sz="6000" dirty="0" err="1" smtClean="0"/>
              <a:t>Hackathon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77200" cy="244827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 </a:t>
            </a:r>
            <a:endParaRPr lang="en-US" altLang="zh-TW" sz="4800" dirty="0" smtClean="0"/>
          </a:p>
          <a:p>
            <a:r>
              <a:rPr lang="zh-TW" altLang="en-US" sz="4800" dirty="0" smtClean="0"/>
              <a:t> </a:t>
            </a:r>
            <a:r>
              <a:rPr lang="en-US" altLang="zh-TW" sz="4800" dirty="0" smtClean="0"/>
              <a:t>	</a:t>
            </a:r>
            <a:r>
              <a:rPr lang="zh-TW" altLang="en-US" sz="4800" b="1" i="1" dirty="0" smtClean="0"/>
              <a:t>嘉義好搜在</a:t>
            </a:r>
            <a:r>
              <a:rPr lang="en-US" altLang="zh-TW" sz="4800" b="1" i="1" dirty="0" smtClean="0"/>
              <a:t>APP</a:t>
            </a:r>
          </a:p>
          <a:p>
            <a:r>
              <a:rPr lang="en-US" altLang="zh-TW" sz="4800" b="1" i="1" dirty="0" smtClean="0"/>
              <a:t>		              </a:t>
            </a:r>
            <a:r>
              <a:rPr lang="zh-TW" altLang="en-US" sz="4800" b="1" i="1" dirty="0" smtClean="0"/>
              <a:t>嘉義好所在</a:t>
            </a:r>
            <a:endParaRPr lang="en-US" altLang="zh-TW" sz="4800" b="1" i="1" dirty="0" smtClean="0"/>
          </a:p>
          <a:p>
            <a:endParaRPr lang="zh-TW" altLang="en-US" dirty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077200" cy="1673352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特色 </a:t>
            </a:r>
            <a:r>
              <a:rPr lang="en-US" altLang="zh-TW" sz="6000" dirty="0" smtClean="0"/>
              <a:t>Features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077200" cy="2448272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主動式</a:t>
            </a:r>
            <a:r>
              <a:rPr lang="en-US" altLang="zh-TW" sz="4000" b="1" dirty="0" smtClean="0"/>
              <a:t>!!</a:t>
            </a:r>
          </a:p>
          <a:p>
            <a:r>
              <a:rPr lang="zh-TW" altLang="en-US" sz="2400" b="1" dirty="0" smtClean="0"/>
              <a:t>                                       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即時通知   所在即所玩</a:t>
            </a:r>
            <a:endParaRPr lang="en-US" altLang="zh-TW" sz="2400" b="1" dirty="0" smtClean="0"/>
          </a:p>
          <a:p>
            <a:endParaRPr lang="en-US" altLang="zh-TW" sz="2400" b="1" dirty="0" smtClean="0"/>
          </a:p>
          <a:p>
            <a:r>
              <a:rPr lang="zh-TW" altLang="en-US" sz="2400" b="1" dirty="0" smtClean="0"/>
              <a:t>所在地嘉義觀光特色景點  </a:t>
            </a:r>
            <a:r>
              <a:rPr lang="zh-TW" altLang="en-US" b="1" dirty="0" smtClean="0"/>
              <a:t>                            </a:t>
            </a:r>
            <a:endParaRPr lang="en-US" altLang="zh-TW" dirty="0" smtClean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  <p:pic>
        <p:nvPicPr>
          <p:cNvPr id="3075" name="Picture 3" descr="D:\My Documents\Desktop\15001849238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628800"/>
            <a:ext cx="3401566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077200" cy="1673352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特色 </a:t>
            </a:r>
            <a:r>
              <a:rPr lang="en-US" altLang="zh-TW" sz="6000" dirty="0" smtClean="0"/>
              <a:t>Features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077200" cy="1440160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 smtClean="0"/>
              <a:t>貼心推薦</a:t>
            </a:r>
            <a:endParaRPr lang="en-US" altLang="zh-TW" sz="4000" dirty="0" smtClean="0"/>
          </a:p>
          <a:p>
            <a:endParaRPr lang="en-US" altLang="zh-TW" sz="4000" dirty="0" smtClean="0"/>
          </a:p>
          <a:p>
            <a:r>
              <a:rPr lang="zh-TW" altLang="en-US" dirty="0" smtClean="0"/>
              <a:t>    附近的觀光景點                                              結圖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  <p:pic>
        <p:nvPicPr>
          <p:cNvPr id="4098" name="Picture 2" descr="D:\My Documents\Desktop\150018504527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628800"/>
            <a:ext cx="3209925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077200" cy="1673352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特色 </a:t>
            </a:r>
            <a:r>
              <a:rPr lang="en-US" altLang="zh-TW" sz="6000" dirty="0" smtClean="0"/>
              <a:t>Features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077200" cy="194421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 smtClean="0"/>
              <a:t>懶人必備</a:t>
            </a:r>
            <a:endParaRPr lang="en-US" altLang="zh-TW" sz="3200" dirty="0" smtClean="0"/>
          </a:p>
          <a:p>
            <a:r>
              <a:rPr lang="zh-TW" altLang="en-US" sz="3200" dirty="0" smtClean="0"/>
              <a:t>          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出門免規劃  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到處都是好所在</a:t>
            </a:r>
            <a:endParaRPr lang="zh-TW" altLang="en-US" sz="3200" dirty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  <p:pic>
        <p:nvPicPr>
          <p:cNvPr id="5122" name="Picture 2" descr="D:\My Documents\Desktop\Screenshot_2017-07-16-13-49-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16832"/>
            <a:ext cx="2435480" cy="4680520"/>
          </a:xfrm>
          <a:prstGeom prst="rect">
            <a:avLst/>
          </a:prstGeom>
          <a:noFill/>
        </p:spPr>
      </p:pic>
      <p:pic>
        <p:nvPicPr>
          <p:cNvPr id="5123" name="Picture 3" descr="D:\My Documents\Desktop\Screenshot_2017-07-16-13-50-5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916832"/>
            <a:ext cx="2533942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077200" cy="1673352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Source </a:t>
            </a:r>
            <a:r>
              <a:rPr lang="zh-TW" altLang="en-US" sz="6000" dirty="0" smtClean="0"/>
              <a:t>來源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077200" cy="79208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多元 廣大的 開放資料</a:t>
            </a:r>
            <a:endParaRPr lang="en-US" altLang="zh-TW" sz="2400" dirty="0" smtClean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  <p:pic>
        <p:nvPicPr>
          <p:cNvPr id="2050" name="Picture 2" descr="D:\My Documents\Desktop\150017681775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132856"/>
            <a:ext cx="684076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077200" cy="1673352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Demo 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077200" cy="1440160"/>
          </a:xfrm>
        </p:spPr>
        <p:txBody>
          <a:bodyPr/>
          <a:lstStyle/>
          <a:p>
            <a:r>
              <a:rPr lang="en-US" altLang="zh-TW" dirty="0" smtClean="0"/>
              <a:t>Video…</a:t>
            </a:r>
          </a:p>
          <a:p>
            <a:endParaRPr lang="zh-TW" altLang="en-US" dirty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077200" cy="1673352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End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077200" cy="1440160"/>
          </a:xfrm>
        </p:spPr>
        <p:txBody>
          <a:bodyPr/>
          <a:lstStyle/>
          <a:p>
            <a:r>
              <a:rPr lang="en-US" altLang="zh-TW" dirty="0" smtClean="0"/>
              <a:t>                                                          Thank you  for listen</a:t>
            </a:r>
          </a:p>
          <a:p>
            <a:endParaRPr lang="zh-TW" altLang="en-US" dirty="0"/>
          </a:p>
        </p:txBody>
      </p:sp>
      <p:pic>
        <p:nvPicPr>
          <p:cNvPr id="1026" name="Picture 2" descr="D:\My Documents\Desktop\1500171983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2656"/>
            <a:ext cx="2520280" cy="1008112"/>
          </a:xfrm>
          <a:prstGeom prst="rect">
            <a:avLst/>
          </a:prstGeom>
          <a:noFill/>
        </p:spPr>
      </p:pic>
      <p:pic>
        <p:nvPicPr>
          <p:cNvPr id="1027" name="Picture 3" descr="D:\My Documents\Desktop\1500171967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7452"/>
            <a:ext cx="1152128" cy="121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260</TotalTime>
  <Words>64</Words>
  <Application>Microsoft Office PowerPoint</Application>
  <PresentationFormat>如螢幕大小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模組</vt:lpstr>
      <vt:lpstr>2017 CHIAYI   Hackathon</vt:lpstr>
      <vt:lpstr>特色 Features</vt:lpstr>
      <vt:lpstr>特色 Features</vt:lpstr>
      <vt:lpstr>特色 Features</vt:lpstr>
      <vt:lpstr>Source 來源</vt:lpstr>
      <vt:lpstr>Demo 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Microsoft</dc:creator>
  <cp:lastModifiedBy>Microsoft</cp:lastModifiedBy>
  <cp:revision>27</cp:revision>
  <dcterms:created xsi:type="dcterms:W3CDTF">2017-07-16T02:04:03Z</dcterms:created>
  <dcterms:modified xsi:type="dcterms:W3CDTF">2017-07-16T06:25:12Z</dcterms:modified>
</cp:coreProperties>
</file>