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7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1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8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8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582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53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29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49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4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767" y="767088"/>
            <a:ext cx="10318418" cy="4394988"/>
          </a:xfrm>
        </p:spPr>
        <p:txBody>
          <a:bodyPr/>
          <a:lstStyle/>
          <a:p>
            <a:r>
              <a:rPr lang="es-ES" dirty="0" smtClean="0"/>
              <a:t>THE</a:t>
            </a:r>
            <a:br>
              <a:rPr lang="es-ES" dirty="0" smtClean="0"/>
            </a:br>
            <a:r>
              <a:rPr lang="es-ES" dirty="0" smtClean="0"/>
              <a:t>TEAM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Xavi, Alex, Abel, Edinson &amp; </a:t>
            </a:r>
            <a:r>
              <a:rPr lang="es-ES" dirty="0" err="1" smtClean="0"/>
              <a:t>JuanRa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6504" y="408711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 smtClean="0">
                <a:solidFill>
                  <a:srgbClr val="FF0000"/>
                </a:solidFill>
                <a:latin typeface="+mj-lt"/>
              </a:rPr>
              <a:t>006</a:t>
            </a:r>
            <a:endParaRPr lang="es-ES" sz="9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ecohabitar.org/wp-content/uploads/2012/08/contaminac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77467"/>
            <a:ext cx="6387618" cy="3594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hina-files.com/wp-content/uploads/370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3631028"/>
            <a:ext cx="6722856" cy="3226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arlasdeseguridad.com.ar/wp-content/uploads/2013/01/plantas-de-energia-a-carb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53" y="1752279"/>
            <a:ext cx="5715000" cy="3838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2054" name="Picture 6" descr="http://www.ejido-asesores.com/wp-content/uploads/2014/07/Turis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01" y="2076046"/>
            <a:ext cx="4191994" cy="4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4730" y="1524000"/>
            <a:ext cx="103499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Evitar la masificación.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Fomentar turismo urbano.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Experiencia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interfor.org.uy/wp-content/uploads/2016/04/cuenta-demo-opciones-binarias-24o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56" y="155284"/>
            <a:ext cx="8113782" cy="64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098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1" y="1243589"/>
            <a:ext cx="5291068" cy="22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229" y="1846144"/>
            <a:ext cx="4166753" cy="12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7" y="4271544"/>
            <a:ext cx="6470072" cy="2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278884"/>
            <a:ext cx="4987348" cy="23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123709"/>
            <a:ext cx="10178322" cy="55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Repo: </a:t>
            </a:r>
            <a:r>
              <a:rPr lang="es-ES" sz="2800" dirty="0"/>
              <a:t>https://github.com/Zavierazo/hackatrips-hotelbeds</a:t>
            </a:r>
          </a:p>
        </p:txBody>
      </p:sp>
      <p:pic>
        <p:nvPicPr>
          <p:cNvPr id="5124" name="Picture 4" descr="http://setoartificialeuropa.com/images/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25" y="458210"/>
            <a:ext cx="5095299" cy="50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823" y="2274607"/>
            <a:ext cx="82540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046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</TotalTime>
  <Words>31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THE TEAM</vt:lpstr>
      <vt:lpstr>PowerPoint Presentation</vt:lpstr>
      <vt:lpstr>Objetivo</vt:lpstr>
      <vt:lpstr>PowerPoint Presentation</vt:lpstr>
      <vt:lpstr>APIS</vt:lpstr>
      <vt:lpstr>PowerPoint Presentation</vt:lpstr>
    </vt:vector>
  </TitlesOfParts>
  <Company>TUI TRAVEL A&amp;D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06</dc:title>
  <dc:creator>Xavier Ortiz Quetglas</dc:creator>
  <cp:lastModifiedBy>Xavier Ortiz Quetglas</cp:lastModifiedBy>
  <cp:revision>6</cp:revision>
  <dcterms:created xsi:type="dcterms:W3CDTF">2017-01-22T04:36:18Z</dcterms:created>
  <dcterms:modified xsi:type="dcterms:W3CDTF">2017-01-22T05:06:43Z</dcterms:modified>
</cp:coreProperties>
</file>