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7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1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8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8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582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53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293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2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49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2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4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767" y="767088"/>
            <a:ext cx="10318418" cy="4394988"/>
          </a:xfrm>
        </p:spPr>
        <p:txBody>
          <a:bodyPr/>
          <a:lstStyle/>
          <a:p>
            <a:r>
              <a:rPr lang="es-ES" dirty="0" smtClean="0"/>
              <a:t>TEAM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Xavi, Alex, Abel, Edinson &amp; </a:t>
            </a:r>
            <a:r>
              <a:rPr lang="es-ES" dirty="0" err="1" smtClean="0"/>
              <a:t>JuanRa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6504" y="343775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 smtClean="0">
                <a:solidFill>
                  <a:srgbClr val="FF0000"/>
                </a:solidFill>
                <a:latin typeface="+mj-lt"/>
              </a:rPr>
              <a:t>006</a:t>
            </a:r>
            <a:endParaRPr lang="es-ES" sz="9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://www.ecohabitar.org/wp-content/uploads/2012/08/contaminac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77467"/>
            <a:ext cx="6387618" cy="3594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hina-files.com/wp-content/uploads/370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3631028"/>
            <a:ext cx="6722856" cy="3226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arlasdeseguridad.com.ar/wp-content/uploads/2013/01/plantas-de-energia-a-carb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53" y="1752279"/>
            <a:ext cx="5715000" cy="3838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2054" name="Picture 6" descr="http://www.ejido-asesores.com/wp-content/uploads/2014/07/Turis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01" y="2076046"/>
            <a:ext cx="4191994" cy="45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4730" y="1524000"/>
            <a:ext cx="10349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Evitar la masificación.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Fomentar turismo urbano.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Experiencia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Reducir tráfico de vehículos.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interfor.org.uy/wp-content/uploads/2016/04/cuenta-demo-opciones-binarias-24o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56" y="155284"/>
            <a:ext cx="8113782" cy="64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Negocio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 err="1" smtClean="0"/>
              <a:t>Comisionable</a:t>
            </a:r>
            <a:endParaRPr lang="es-ES" sz="4400" dirty="0" smtClean="0"/>
          </a:p>
          <a:p>
            <a:r>
              <a:rPr lang="es-ES" sz="4400" dirty="0" smtClean="0"/>
              <a:t>Publicidad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0778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4098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71" y="1243589"/>
            <a:ext cx="5291068" cy="22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229" y="1846144"/>
            <a:ext cx="4166753" cy="12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7" y="4271544"/>
            <a:ext cx="6470072" cy="2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278884"/>
            <a:ext cx="4987348" cy="23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1" y="4433859"/>
            <a:ext cx="2119935" cy="221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5" y="784125"/>
            <a:ext cx="2089918" cy="2180784"/>
          </a:xfrm>
          <a:prstGeom prst="rect">
            <a:avLst/>
          </a:prstGeom>
        </p:spPr>
      </p:pic>
      <p:pic>
        <p:nvPicPr>
          <p:cNvPr id="16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68" y="1545304"/>
            <a:ext cx="2281640" cy="10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2716488" y="2769704"/>
            <a:ext cx="0" cy="153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602" y="340206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Upload</a:t>
            </a:r>
            <a:r>
              <a:rPr lang="es-ES" sz="2400" dirty="0" smtClean="0"/>
              <a:t> data</a:t>
            </a:r>
            <a:endParaRPr lang="es-E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23568" y="1736035"/>
            <a:ext cx="4332536" cy="337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306953">
            <a:off x="4999520" y="1388203"/>
            <a:ext cx="170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Render</a:t>
            </a:r>
            <a:r>
              <a:rPr lang="es-ES" sz="2400" dirty="0" smtClean="0"/>
              <a:t> </a:t>
            </a:r>
            <a:r>
              <a:rPr lang="es-ES" sz="2400" dirty="0" err="1" smtClean="0"/>
              <a:t>map</a:t>
            </a:r>
            <a:endParaRPr lang="es-ES" sz="2400" dirty="0"/>
          </a:p>
        </p:txBody>
      </p:sp>
      <p:pic>
        <p:nvPicPr>
          <p:cNvPr id="25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266" y="5844989"/>
            <a:ext cx="2223956" cy="65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14" y="4635906"/>
            <a:ext cx="2898724" cy="124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3923568" y="5288120"/>
            <a:ext cx="1554546" cy="2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56235" y="6077761"/>
            <a:ext cx="1535131" cy="4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94" y="4458437"/>
            <a:ext cx="3105224" cy="11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9568071" y="3167841"/>
            <a:ext cx="490329" cy="150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89828" y="3014220"/>
            <a:ext cx="4200015" cy="1621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123709"/>
            <a:ext cx="10178322" cy="55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Repo: </a:t>
            </a:r>
            <a:r>
              <a:rPr lang="es-ES" sz="2800" dirty="0"/>
              <a:t>https://github.com/Zavierazo/hackatrips-hotelbeds</a:t>
            </a:r>
          </a:p>
        </p:txBody>
      </p:sp>
      <p:pic>
        <p:nvPicPr>
          <p:cNvPr id="5124" name="Picture 4" descr="http://setoartificialeuropa.com/images/pregu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25" y="458210"/>
            <a:ext cx="5095299" cy="50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3823" y="2274607"/>
            <a:ext cx="82540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PREGUNTAS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046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126</TotalTime>
  <Words>45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TEAM</vt:lpstr>
      <vt:lpstr>PowerPoint Presentation</vt:lpstr>
      <vt:lpstr>Objetivo</vt:lpstr>
      <vt:lpstr>PowerPoint Presentation</vt:lpstr>
      <vt:lpstr>Modelo Negocio</vt:lpstr>
      <vt:lpstr>APIS</vt:lpstr>
      <vt:lpstr>ARQUITECTURA</vt:lpstr>
      <vt:lpstr>PowerPoint Presentation</vt:lpstr>
    </vt:vector>
  </TitlesOfParts>
  <Company>TUI TRAVEL A&amp;D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06</dc:title>
  <dc:creator>Xavier Ortiz Quetglas</dc:creator>
  <cp:lastModifiedBy>Xavier Ortiz Quetglas</cp:lastModifiedBy>
  <cp:revision>15</cp:revision>
  <dcterms:created xsi:type="dcterms:W3CDTF">2017-01-22T04:36:18Z</dcterms:created>
  <dcterms:modified xsi:type="dcterms:W3CDTF">2017-01-22T11:27:55Z</dcterms:modified>
</cp:coreProperties>
</file>