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78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16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8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80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15827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9533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2936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23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0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6494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20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49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767" y="767088"/>
            <a:ext cx="10318418" cy="4394988"/>
          </a:xfrm>
        </p:spPr>
        <p:txBody>
          <a:bodyPr/>
          <a:lstStyle/>
          <a:p>
            <a:r>
              <a:rPr lang="es-ES" dirty="0" smtClean="0"/>
              <a:t>TEAM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Xavi, Alex, Abel, Edinson &amp; </a:t>
            </a:r>
            <a:r>
              <a:rPr lang="es-ES" dirty="0" err="1" smtClean="0"/>
              <a:t>JuanRa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26504" y="3437757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600" dirty="0" smtClean="0">
                <a:solidFill>
                  <a:srgbClr val="FF0000"/>
                </a:solidFill>
                <a:latin typeface="+mj-lt"/>
              </a:rPr>
              <a:t>006</a:t>
            </a:r>
            <a:endParaRPr lang="es-ES" sz="9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http://www.ecohabitar.org/wp-content/uploads/2012/08/contaminac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13" y="77467"/>
            <a:ext cx="6387618" cy="3594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hina-files.com/wp-content/uploads/370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13" y="3631028"/>
            <a:ext cx="6722856" cy="3226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arlasdeseguridad.com.ar/wp-content/uploads/2013/01/plantas-de-energia-a-carb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53" y="1752279"/>
            <a:ext cx="5715000" cy="38385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6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pic>
        <p:nvPicPr>
          <p:cNvPr id="2054" name="Picture 6" descr="http://www.ejido-asesores.com/wp-content/uploads/2014/07/Turist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01" y="2076046"/>
            <a:ext cx="4191994" cy="451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4730" y="1524000"/>
            <a:ext cx="103499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Evitar la masificación.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Fomentar turismo urbano.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Experiencia de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Reducir tráfico de vehículos.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19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cinterfor.org.uy/wp-content/uploads/2016/04/cuenta-demo-opciones-binarias-24o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56" y="155284"/>
            <a:ext cx="8113782" cy="649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APIS</a:t>
            </a:r>
            <a:endParaRPr lang="es-ES" dirty="0"/>
          </a:p>
        </p:txBody>
      </p:sp>
      <p:pic>
        <p:nvPicPr>
          <p:cNvPr id="4098" name="Picture 2" descr="https://imanesdeviaje.com/wp-content/uploads/2016/11/minube-logo_300x1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71" y="1628094"/>
            <a:ext cx="4396872" cy="18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muypymes.com/smallandsmart/wp-content/uploads/2016/04/CabifyLogoNegr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65" y="1846144"/>
            <a:ext cx="3814217" cy="11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vignette4.wikia.nocookie.net/fictionalcrossover/images/8/85/Microsoft.png/revision/latest?cb=201312052223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87" y="4569360"/>
            <a:ext cx="5650772" cy="205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log-geographica.com/wp-content/uploads/2015/10/Logo-Car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4651380"/>
            <a:ext cx="4194965" cy="197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4/42/Nuevo_Escudo_de_Madri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27" y="2796209"/>
            <a:ext cx="1500920" cy="243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1" y="4433859"/>
            <a:ext cx="2119935" cy="2212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5" y="784125"/>
            <a:ext cx="2089918" cy="2180784"/>
          </a:xfrm>
          <a:prstGeom prst="rect">
            <a:avLst/>
          </a:prstGeom>
        </p:spPr>
      </p:pic>
      <p:pic>
        <p:nvPicPr>
          <p:cNvPr id="16" name="Picture 8" descr="http://www.blog-geographica.com/wp-content/uploads/2015/10/Logo-Car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68" y="1545304"/>
            <a:ext cx="2281640" cy="10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2716488" y="2769704"/>
            <a:ext cx="0" cy="153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602" y="3402067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Upload</a:t>
            </a:r>
            <a:r>
              <a:rPr lang="es-ES" sz="2400" dirty="0" smtClean="0"/>
              <a:t> data</a:t>
            </a:r>
            <a:endParaRPr lang="es-E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23568" y="1736035"/>
            <a:ext cx="4332536" cy="337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306953">
            <a:off x="4999520" y="1388203"/>
            <a:ext cx="170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Render</a:t>
            </a:r>
            <a:r>
              <a:rPr lang="es-ES" sz="2400" dirty="0" smtClean="0"/>
              <a:t> </a:t>
            </a:r>
            <a:r>
              <a:rPr lang="es-ES" sz="2400" dirty="0" err="1" smtClean="0"/>
              <a:t>map</a:t>
            </a:r>
            <a:endParaRPr lang="es-ES" sz="2400" dirty="0"/>
          </a:p>
        </p:txBody>
      </p:sp>
      <p:pic>
        <p:nvPicPr>
          <p:cNvPr id="26" name="Picture 2" descr="https://imanesdeviaje.com/wp-content/uploads/2016/11/minube-logo_300x1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250" y="5232653"/>
            <a:ext cx="2898724" cy="124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3883452" y="5859914"/>
            <a:ext cx="1554546" cy="22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13004" y="6334438"/>
            <a:ext cx="1535131" cy="49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6" descr="http://vignette4.wikia.nocookie.net/fictionalcrossover/images/8/85/Microsoft.png/revision/latest?cb=2013120522235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094" y="4458437"/>
            <a:ext cx="3105224" cy="11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>
            <a:off x="9568071" y="3167841"/>
            <a:ext cx="490329" cy="1504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989828" y="3014220"/>
            <a:ext cx="4200015" cy="1621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2" descr="https://upload.wikimedia.org/wikipedia/commons/4/42/Nuevo_Escudo_de_Madri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20" y="3827289"/>
            <a:ext cx="1121614" cy="182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www.muypymes.com/smallandsmart/wp-content/uploads/2016/04/CabifyLogoNegro_RG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06" y="6273164"/>
            <a:ext cx="2223956" cy="65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3876243" y="4711744"/>
            <a:ext cx="2630574" cy="524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2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6123709"/>
            <a:ext cx="10178322" cy="559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 smtClean="0"/>
              <a:t>Repo: </a:t>
            </a:r>
            <a:r>
              <a:rPr lang="es-ES" sz="2800" dirty="0"/>
              <a:t>https://github.com/Zavierazo/hackatrips-hotelbeds</a:t>
            </a:r>
          </a:p>
        </p:txBody>
      </p:sp>
      <p:pic>
        <p:nvPicPr>
          <p:cNvPr id="5124" name="Picture 4" descr="http://setoartificialeuropa.com/images/pregunt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25" y="458210"/>
            <a:ext cx="5095299" cy="50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3823" y="2274607"/>
            <a:ext cx="825405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PREGUNTAS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046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128</TotalTime>
  <Words>41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TEAM</vt:lpstr>
      <vt:lpstr>PowerPoint Presentation</vt:lpstr>
      <vt:lpstr>Objetivo</vt:lpstr>
      <vt:lpstr>PowerPoint Presentation</vt:lpstr>
      <vt:lpstr>APIS</vt:lpstr>
      <vt:lpstr>ARQUITECTURA</vt:lpstr>
      <vt:lpstr>PowerPoint Presentation</vt:lpstr>
    </vt:vector>
  </TitlesOfParts>
  <Company>TUI TRAVEL A&amp;D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06</dc:title>
  <dc:creator>Xavier Ortiz Quetglas</dc:creator>
  <cp:lastModifiedBy>Xavier Ortiz Quetglas</cp:lastModifiedBy>
  <cp:revision>18</cp:revision>
  <dcterms:created xsi:type="dcterms:W3CDTF">2017-01-22T04:36:18Z</dcterms:created>
  <dcterms:modified xsi:type="dcterms:W3CDTF">2017-01-22T11:59:59Z</dcterms:modified>
</cp:coreProperties>
</file>