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89" r:id="rId7"/>
    <p:sldId id="297" r:id="rId8"/>
    <p:sldId id="304" r:id="rId9"/>
    <p:sldId id="310" r:id="rId10"/>
    <p:sldId id="307" r:id="rId11"/>
    <p:sldId id="305" r:id="rId12"/>
    <p:sldId id="295" r:id="rId13"/>
    <p:sldId id="301" r:id="rId14"/>
    <p:sldId id="302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2CECE-969B-8F17-DD93-B5CF19027F73}" v="1545" dt="2025-03-04T04:37:19.556"/>
    <p1510:client id="{8396AE9F-E440-B37A-F6CC-8C1C539DC8B6}" v="251" dt="2025-03-02T22:27:27.89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Grace Benedict" userId="S::1066955@usw.edu::5c90f16b-3702-4310-b8ba-755dfd573f72" providerId="AD" clId="Web-{8396AE9F-E440-B37A-F6CC-8C1C539DC8B6}"/>
    <pc:docChg chg="addSld modSld sldOrd">
      <pc:chgData name="Katherine Grace Benedict" userId="S::1066955@usw.edu::5c90f16b-3702-4310-b8ba-755dfd573f72" providerId="AD" clId="Web-{8396AE9F-E440-B37A-F6CC-8C1C539DC8B6}" dt="2025-03-02T22:28:47.743" v="569" actId="20577"/>
      <pc:docMkLst>
        <pc:docMk/>
      </pc:docMkLst>
      <pc:sldChg chg="modSp">
        <pc:chgData name="Katherine Grace Benedict" userId="S::1066955@usw.edu::5c90f16b-3702-4310-b8ba-755dfd573f72" providerId="AD" clId="Web-{8396AE9F-E440-B37A-F6CC-8C1C539DC8B6}" dt="2025-03-02T21:27:45.090" v="125" actId="20577"/>
        <pc:sldMkLst>
          <pc:docMk/>
          <pc:sldMk cId="2259308896" sldId="256"/>
        </pc:sldMkLst>
        <pc:spChg chg="mod">
          <ac:chgData name="Katherine Grace Benedict" userId="S::1066955@usw.edu::5c90f16b-3702-4310-b8ba-755dfd573f72" providerId="AD" clId="Web-{8396AE9F-E440-B37A-F6CC-8C1C539DC8B6}" dt="2025-03-02T21:27:45.090" v="125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">
        <pc:chgData name="Katherine Grace Benedict" userId="S::1066955@usw.edu::5c90f16b-3702-4310-b8ba-755dfd573f72" providerId="AD" clId="Web-{8396AE9F-E440-B37A-F6CC-8C1C539DC8B6}" dt="2025-03-02T21:22:33.483" v="100" actId="20577"/>
        <pc:sldMkLst>
          <pc:docMk/>
          <pc:sldMk cId="1325608595" sldId="257"/>
        </pc:sldMkLst>
        <pc:spChg chg="mod">
          <ac:chgData name="Katherine Grace Benedict" userId="S::1066955@usw.edu::5c90f16b-3702-4310-b8ba-755dfd573f72" providerId="AD" clId="Web-{8396AE9F-E440-B37A-F6CC-8C1C539DC8B6}" dt="2025-03-02T21:22:33.483" v="100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Katherine Grace Benedict" userId="S::1066955@usw.edu::5c90f16b-3702-4310-b8ba-755dfd573f72" providerId="AD" clId="Web-{8396AE9F-E440-B37A-F6CC-8C1C539DC8B6}" dt="2025-03-02T21:24:55.783" v="112"/>
        <pc:sldMkLst>
          <pc:docMk/>
          <pc:sldMk cId="3662677160" sldId="286"/>
        </pc:sldMkLst>
        <pc:spChg chg="mod">
          <ac:chgData name="Katherine Grace Benedict" userId="S::1066955@usw.edu::5c90f16b-3702-4310-b8ba-755dfd573f72" providerId="AD" clId="Web-{8396AE9F-E440-B37A-F6CC-8C1C539DC8B6}" dt="2025-03-02T21:22:52.358" v="110" actId="20577"/>
          <ac:spMkLst>
            <pc:docMk/>
            <pc:sldMk cId="3662677160" sldId="286"/>
            <ac:spMk id="2" creationId="{6F148DD4-4828-CE87-0C5C-42BE175E8DA5}"/>
          </ac:spMkLst>
        </pc:spChg>
        <pc:picChg chg="mod">
          <ac:chgData name="Katherine Grace Benedict" userId="S::1066955@usw.edu::5c90f16b-3702-4310-b8ba-755dfd573f72" providerId="AD" clId="Web-{8396AE9F-E440-B37A-F6CC-8C1C539DC8B6}" dt="2025-03-02T21:24:55.783" v="112"/>
          <ac:picMkLst>
            <pc:docMk/>
            <pc:sldMk cId="3662677160" sldId="286"/>
            <ac:picMk id="10" creationId="{FCA2FB5B-570E-D181-A4B1-1DCB61C08948}"/>
          </ac:picMkLst>
        </pc:picChg>
      </pc:sldChg>
      <pc:sldChg chg="delSp modSp mod modClrScheme chgLayout">
        <pc:chgData name="Katherine Grace Benedict" userId="S::1066955@usw.edu::5c90f16b-3702-4310-b8ba-755dfd573f72" providerId="AD" clId="Web-{8396AE9F-E440-B37A-F6CC-8C1C539DC8B6}" dt="2025-03-02T22:27:27.897" v="566" actId="20577"/>
        <pc:sldMkLst>
          <pc:docMk/>
          <pc:sldMk cId="779750606" sldId="288"/>
        </pc:sldMkLst>
        <pc:spChg chg="mod ord">
          <ac:chgData name="Katherine Grace Benedict" userId="S::1066955@usw.edu::5c90f16b-3702-4310-b8ba-755dfd573f72" providerId="AD" clId="Web-{8396AE9F-E440-B37A-F6CC-8C1C539DC8B6}" dt="2025-03-02T22:16:39.027" v="422" actId="20577"/>
          <ac:spMkLst>
            <pc:docMk/>
            <pc:sldMk cId="779750606" sldId="288"/>
            <ac:spMk id="2" creationId="{E3CEE190-899A-46D2-989D-C4BC6A46F946}"/>
          </ac:spMkLst>
        </pc:spChg>
        <pc:spChg chg="mod ord">
          <ac:chgData name="Katherine Grace Benedict" userId="S::1066955@usw.edu::5c90f16b-3702-4310-b8ba-755dfd573f72" providerId="AD" clId="Web-{8396AE9F-E440-B37A-F6CC-8C1C539DC8B6}" dt="2025-03-02T22:27:27.897" v="566" actId="20577"/>
          <ac:spMkLst>
            <pc:docMk/>
            <pc:sldMk cId="779750606" sldId="288"/>
            <ac:spMk id="3" creationId="{26BC9DE8-A5CC-4BE1-0DE5-CB15D01A7919}"/>
          </ac:spMkLst>
        </pc:spChg>
        <pc:picChg chg="del mod ord">
          <ac:chgData name="Katherine Grace Benedict" userId="S::1066955@usw.edu::5c90f16b-3702-4310-b8ba-755dfd573f72" providerId="AD" clId="Web-{8396AE9F-E440-B37A-F6CC-8C1C539DC8B6}" dt="2025-03-02T21:25:46.237" v="114"/>
          <ac:picMkLst>
            <pc:docMk/>
            <pc:sldMk cId="779750606" sldId="288"/>
            <ac:picMk id="17" creationId="{2ECBBDA4-D2C1-0F46-BA36-5967266F87AD}"/>
          </ac:picMkLst>
        </pc:picChg>
      </pc:sldChg>
      <pc:sldChg chg="addSp delSp modSp">
        <pc:chgData name="Katherine Grace Benedict" userId="S::1066955@usw.edu::5c90f16b-3702-4310-b8ba-755dfd573f72" providerId="AD" clId="Web-{8396AE9F-E440-B37A-F6CC-8C1C539DC8B6}" dt="2025-03-02T22:28:47.743" v="569" actId="20577"/>
        <pc:sldMkLst>
          <pc:docMk/>
          <pc:sldMk cId="2529338794" sldId="289"/>
        </pc:sldMkLst>
        <pc:spChg chg="del">
          <ac:chgData name="Katherine Grace Benedict" userId="S::1066955@usw.edu::5c90f16b-3702-4310-b8ba-755dfd573f72" providerId="AD" clId="Web-{8396AE9F-E440-B37A-F6CC-8C1C539DC8B6}" dt="2025-03-02T21:28:42.872" v="132"/>
          <ac:spMkLst>
            <pc:docMk/>
            <pc:sldMk cId="2529338794" sldId="289"/>
            <ac:spMk id="3" creationId="{DAF7743C-9A64-6DD7-26EC-7870E2484D2F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1:28:42.872" v="132"/>
          <ac:spMkLst>
            <pc:docMk/>
            <pc:sldMk cId="2529338794" sldId="289"/>
            <ac:spMk id="5" creationId="{7FF5EE67-DE83-C00F-F31C-58A2B46234DB}"/>
          </ac:spMkLst>
        </pc:spChg>
        <pc:graphicFrameChg chg="add mod modGraphic">
          <ac:chgData name="Katherine Grace Benedict" userId="S::1066955@usw.edu::5c90f16b-3702-4310-b8ba-755dfd573f72" providerId="AD" clId="Web-{8396AE9F-E440-B37A-F6CC-8C1C539DC8B6}" dt="2025-03-02T22:28:47.743" v="569" actId="20577"/>
          <ac:graphicFrameMkLst>
            <pc:docMk/>
            <pc:sldMk cId="2529338794" sldId="289"/>
            <ac:graphicFrameMk id="7" creationId="{268965F9-6ADC-4B2C-6011-AFEAA4D93C7C}"/>
          </ac:graphicFrameMkLst>
        </pc:graphicFrameChg>
      </pc:sldChg>
      <pc:sldChg chg="modSp mod modClrScheme chgLayout">
        <pc:chgData name="Katherine Grace Benedict" userId="S::1066955@usw.edu::5c90f16b-3702-4310-b8ba-755dfd573f72" providerId="AD" clId="Web-{8396AE9F-E440-B37A-F6CC-8C1C539DC8B6}" dt="2025-03-02T22:26:40.551" v="561" actId="20577"/>
        <pc:sldMkLst>
          <pc:docMk/>
          <pc:sldMk cId="4117153350" sldId="297"/>
        </pc:sldMkLst>
        <pc:spChg chg="mod">
          <ac:chgData name="Katherine Grace Benedict" userId="S::1066955@usw.edu::5c90f16b-3702-4310-b8ba-755dfd573f72" providerId="AD" clId="Web-{8396AE9F-E440-B37A-F6CC-8C1C539DC8B6}" dt="2025-03-02T22:26:38.223" v="560" actId="20577"/>
          <ac:spMkLst>
            <pc:docMk/>
            <pc:sldMk cId="4117153350" sldId="297"/>
            <ac:spMk id="2" creationId="{12EAA093-E00B-31E9-0A13-71142E30E57C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2:26:40.551" v="561" actId="20577"/>
          <ac:spMkLst>
            <pc:docMk/>
            <pc:sldMk cId="4117153350" sldId="297"/>
            <ac:spMk id="3" creationId="{C62C8177-F0B6-B02C-3682-183D8307E999}"/>
          </ac:spMkLst>
        </pc:spChg>
      </pc:sldChg>
      <pc:sldChg chg="modSp new">
        <pc:chgData name="Katherine Grace Benedict" userId="S::1066955@usw.edu::5c90f16b-3702-4310-b8ba-755dfd573f72" providerId="AD" clId="Web-{8396AE9F-E440-B37A-F6CC-8C1C539DC8B6}" dt="2025-03-02T22:20:30.739" v="480" actId="20577"/>
        <pc:sldMkLst>
          <pc:docMk/>
          <pc:sldMk cId="3548573835" sldId="299"/>
        </pc:sldMkLst>
        <pc:spChg chg="mod">
          <ac:chgData name="Katherine Grace Benedict" userId="S::1066955@usw.edu::5c90f16b-3702-4310-b8ba-755dfd573f72" providerId="AD" clId="Web-{8396AE9F-E440-B37A-F6CC-8C1C539DC8B6}" dt="2025-03-02T22:20:01.644" v="478" actId="20577"/>
          <ac:spMkLst>
            <pc:docMk/>
            <pc:sldMk cId="3548573835" sldId="299"/>
            <ac:spMk id="2" creationId="{15F16991-AC08-B593-9576-99427A8BA977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2:20:30.739" v="480" actId="20577"/>
          <ac:spMkLst>
            <pc:docMk/>
            <pc:sldMk cId="3548573835" sldId="299"/>
            <ac:spMk id="3" creationId="{0BDC6B83-ADC5-12BF-7646-53C069645BE7}"/>
          </ac:spMkLst>
        </pc:spChg>
      </pc:sldChg>
      <pc:sldChg chg="modSp new">
        <pc:chgData name="Katherine Grace Benedict" userId="S::1066955@usw.edu::5c90f16b-3702-4310-b8ba-755dfd573f72" providerId="AD" clId="Web-{8396AE9F-E440-B37A-F6CC-8C1C539DC8B6}" dt="2025-03-02T22:24:49.969" v="527" actId="20577"/>
        <pc:sldMkLst>
          <pc:docMk/>
          <pc:sldMk cId="2258085841" sldId="300"/>
        </pc:sldMkLst>
        <pc:spChg chg="mod">
          <ac:chgData name="Katherine Grace Benedict" userId="S::1066955@usw.edu::5c90f16b-3702-4310-b8ba-755dfd573f72" providerId="AD" clId="Web-{8396AE9F-E440-B37A-F6CC-8C1C539DC8B6}" dt="2025-03-02T22:24:17.467" v="513" actId="20577"/>
          <ac:spMkLst>
            <pc:docMk/>
            <pc:sldMk cId="2258085841" sldId="300"/>
            <ac:spMk id="2" creationId="{C83D97E8-F8A4-974B-BAF2-28618DED098A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2:24:49.969" v="527" actId="20577"/>
          <ac:spMkLst>
            <pc:docMk/>
            <pc:sldMk cId="2258085841" sldId="300"/>
            <ac:spMk id="3" creationId="{54DB8693-2953-1667-2EF9-7731126C84ED}"/>
          </ac:spMkLst>
        </pc:spChg>
      </pc:sldChg>
      <pc:sldChg chg="modSp new">
        <pc:chgData name="Katherine Grace Benedict" userId="S::1066955@usw.edu::5c90f16b-3702-4310-b8ba-755dfd573f72" providerId="AD" clId="Web-{8396AE9F-E440-B37A-F6CC-8C1C539DC8B6}" dt="2025-03-02T22:25:17.266" v="542" actId="20577"/>
        <pc:sldMkLst>
          <pc:docMk/>
          <pc:sldMk cId="138154278" sldId="301"/>
        </pc:sldMkLst>
        <pc:spChg chg="mod">
          <ac:chgData name="Katherine Grace Benedict" userId="S::1066955@usw.edu::5c90f16b-3702-4310-b8ba-755dfd573f72" providerId="AD" clId="Web-{8396AE9F-E440-B37A-F6CC-8C1C539DC8B6}" dt="2025-03-02T22:25:10.204" v="541" actId="20577"/>
          <ac:spMkLst>
            <pc:docMk/>
            <pc:sldMk cId="138154278" sldId="301"/>
            <ac:spMk id="2" creationId="{105768A3-75B4-087E-9885-614106419F43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2:25:17.266" v="542" actId="20577"/>
          <ac:spMkLst>
            <pc:docMk/>
            <pc:sldMk cId="138154278" sldId="301"/>
            <ac:spMk id="3" creationId="{EF05057F-07C9-6DD9-2AA8-63FE259C1022}"/>
          </ac:spMkLst>
        </pc:spChg>
      </pc:sldChg>
      <pc:sldChg chg="modSp new">
        <pc:chgData name="Katherine Grace Benedict" userId="S::1066955@usw.edu::5c90f16b-3702-4310-b8ba-755dfd573f72" providerId="AD" clId="Web-{8396AE9F-E440-B37A-F6CC-8C1C539DC8B6}" dt="2025-03-02T22:25:46.830" v="558" actId="20577"/>
        <pc:sldMkLst>
          <pc:docMk/>
          <pc:sldMk cId="4237039184" sldId="302"/>
        </pc:sldMkLst>
        <pc:spChg chg="mod">
          <ac:chgData name="Katherine Grace Benedict" userId="S::1066955@usw.edu::5c90f16b-3702-4310-b8ba-755dfd573f72" providerId="AD" clId="Web-{8396AE9F-E440-B37A-F6CC-8C1C539DC8B6}" dt="2025-03-02T22:25:44.205" v="557" actId="20577"/>
          <ac:spMkLst>
            <pc:docMk/>
            <pc:sldMk cId="4237039184" sldId="302"/>
            <ac:spMk id="2" creationId="{0EB15F6D-C7BC-391A-EF78-D6BE3415BC9C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2:25:46.830" v="558" actId="20577"/>
          <ac:spMkLst>
            <pc:docMk/>
            <pc:sldMk cId="4237039184" sldId="302"/>
            <ac:spMk id="3" creationId="{F5B3D88B-2CFD-B118-08FE-7C49B012FC7F}"/>
          </ac:spMkLst>
        </pc:spChg>
      </pc:sldChg>
      <pc:sldChg chg="modSp new ord">
        <pc:chgData name="Katherine Grace Benedict" userId="S::1066955@usw.edu::5c90f16b-3702-4310-b8ba-755dfd573f72" providerId="AD" clId="Web-{8396AE9F-E440-B37A-F6CC-8C1C539DC8B6}" dt="2025-03-02T22:24:03.545" v="502"/>
        <pc:sldMkLst>
          <pc:docMk/>
          <pc:sldMk cId="3372588226" sldId="303"/>
        </pc:sldMkLst>
        <pc:spChg chg="mod">
          <ac:chgData name="Katherine Grace Benedict" userId="S::1066955@usw.edu::5c90f16b-3702-4310-b8ba-755dfd573f72" providerId="AD" clId="Web-{8396AE9F-E440-B37A-F6CC-8C1C539DC8B6}" dt="2025-03-02T22:23:34.309" v="500" actId="20577"/>
          <ac:spMkLst>
            <pc:docMk/>
            <pc:sldMk cId="3372588226" sldId="303"/>
            <ac:spMk id="2" creationId="{B90214CA-11E8-DC76-7618-6A9E51D6D3F7}"/>
          </ac:spMkLst>
        </pc:spChg>
        <pc:spChg chg="mod">
          <ac:chgData name="Katherine Grace Benedict" userId="S::1066955@usw.edu::5c90f16b-3702-4310-b8ba-755dfd573f72" providerId="AD" clId="Web-{8396AE9F-E440-B37A-F6CC-8C1C539DC8B6}" dt="2025-03-02T22:23:51.966" v="501" actId="20577"/>
          <ac:spMkLst>
            <pc:docMk/>
            <pc:sldMk cId="3372588226" sldId="303"/>
            <ac:spMk id="3" creationId="{56567201-736A-90AB-0D3A-07F78F93D0CD}"/>
          </ac:spMkLst>
        </pc:spChg>
      </pc:sldChg>
    </pc:docChg>
  </pc:docChgLst>
  <pc:docChgLst>
    <pc:chgData clId="Web-{2332CECE-969B-8F17-DD93-B5CF19027F73}"/>
    <pc:docChg chg="modSld">
      <pc:chgData name="" userId="" providerId="" clId="Web-{2332CECE-969B-8F17-DD93-B5CF19027F73}" dt="2025-03-03T12:10:14.147" v="2" actId="20577"/>
      <pc:docMkLst>
        <pc:docMk/>
      </pc:docMkLst>
      <pc:sldChg chg="modSp">
        <pc:chgData name="" userId="" providerId="" clId="Web-{2332CECE-969B-8F17-DD93-B5CF19027F73}" dt="2025-03-03T12:10:14.147" v="2" actId="20577"/>
        <pc:sldMkLst>
          <pc:docMk/>
          <pc:sldMk cId="2259308896" sldId="256"/>
        </pc:sldMkLst>
        <pc:spChg chg="mod">
          <ac:chgData name="" userId="" providerId="" clId="Web-{2332CECE-969B-8F17-DD93-B5CF19027F73}" dt="2025-03-03T12:10:14.147" v="2" actId="20577"/>
          <ac:spMkLst>
            <pc:docMk/>
            <pc:sldMk cId="2259308896" sldId="256"/>
            <ac:spMk id="2" creationId="{51DF3D98-3C30-4CFC-8643-C81E829C8C25}"/>
          </ac:spMkLst>
        </pc:spChg>
      </pc:sldChg>
    </pc:docChg>
  </pc:docChgLst>
  <pc:docChgLst>
    <pc:chgData name="Katherine Grace Benedict" userId="S::1066955@usw.edu::5c90f16b-3702-4310-b8ba-755dfd573f72" providerId="AD" clId="Web-{2332CECE-969B-8F17-DD93-B5CF19027F73}"/>
    <pc:docChg chg="addSld delSld modSld sldOrd">
      <pc:chgData name="Katherine Grace Benedict" userId="S::1066955@usw.edu::5c90f16b-3702-4310-b8ba-755dfd573f72" providerId="AD" clId="Web-{2332CECE-969B-8F17-DD93-B5CF19027F73}" dt="2025-03-04T04:37:19.556" v="1531" actId="20577"/>
      <pc:docMkLst>
        <pc:docMk/>
      </pc:docMkLst>
      <pc:sldChg chg="addSp modSp mod modClrScheme chgLayout">
        <pc:chgData name="Katherine Grace Benedict" userId="S::1066955@usw.edu::5c90f16b-3702-4310-b8ba-755dfd573f72" providerId="AD" clId="Web-{2332CECE-969B-8F17-DD93-B5CF19027F73}" dt="2025-03-04T04:24:51.372" v="1529" actId="20577"/>
        <pc:sldMkLst>
          <pc:docMk/>
          <pc:sldMk cId="2259308896" sldId="256"/>
        </pc:sldMkLst>
        <pc:spChg chg="mod ord">
          <ac:chgData name="Katherine Grace Benedict" userId="S::1066955@usw.edu::5c90f16b-3702-4310-b8ba-755dfd573f72" providerId="AD" clId="Web-{2332CECE-969B-8F17-DD93-B5CF19027F73}" dt="2025-03-04T04:24:32.105" v="1521"/>
          <ac:spMkLst>
            <pc:docMk/>
            <pc:sldMk cId="2259308896" sldId="256"/>
            <ac:spMk id="2" creationId="{51DF3D98-3C30-4CFC-8643-C81E829C8C25}"/>
          </ac:spMkLst>
        </pc:spChg>
        <pc:spChg chg="add mod ord">
          <ac:chgData name="Katherine Grace Benedict" userId="S::1066955@usw.edu::5c90f16b-3702-4310-b8ba-755dfd573f72" providerId="AD" clId="Web-{2332CECE-969B-8F17-DD93-B5CF19027F73}" dt="2025-03-04T04:24:51.372" v="1529" actId="20577"/>
          <ac:spMkLst>
            <pc:docMk/>
            <pc:sldMk cId="2259308896" sldId="256"/>
            <ac:spMk id="3" creationId="{AACF7533-35FE-9090-6628-D66EA2135DB9}"/>
          </ac:spMkLst>
        </pc:spChg>
      </pc:sldChg>
      <pc:sldChg chg="modSp del mod modClrScheme chgLayout">
        <pc:chgData name="Katherine Grace Benedict" userId="S::1066955@usw.edu::5c90f16b-3702-4310-b8ba-755dfd573f72" providerId="AD" clId="Web-{2332CECE-969B-8F17-DD93-B5CF19027F73}" dt="2025-03-03T20:26:32.387" v="873"/>
        <pc:sldMkLst>
          <pc:docMk/>
          <pc:sldMk cId="1325608595" sldId="257"/>
        </pc:sldMkLst>
        <pc:spChg chg="mod">
          <ac:chgData name="Katherine Grace Benedict" userId="S::1066955@usw.edu::5c90f16b-3702-4310-b8ba-755dfd573f72" providerId="AD" clId="Web-{2332CECE-969B-8F17-DD93-B5CF19027F73}" dt="2025-03-03T19:37:34.868" v="809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Katherine Grace Benedict" userId="S::1066955@usw.edu::5c90f16b-3702-4310-b8ba-755dfd573f72" providerId="AD" clId="Web-{2332CECE-969B-8F17-DD93-B5CF19027F73}" dt="2025-03-03T19:37:34.868" v="809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Katherine Grace Benedict" userId="S::1066955@usw.edu::5c90f16b-3702-4310-b8ba-755dfd573f72" providerId="AD" clId="Web-{2332CECE-969B-8F17-DD93-B5CF19027F73}" dt="2025-03-03T15:05:41.793" v="36"/>
        <pc:sldMkLst>
          <pc:docMk/>
          <pc:sldMk cId="3662677160" sldId="286"/>
        </pc:sldMkLst>
      </pc:sldChg>
      <pc:sldChg chg="addSp delSp modSp mod modClrScheme chgLayout">
        <pc:chgData name="Katherine Grace Benedict" userId="S::1066955@usw.edu::5c90f16b-3702-4310-b8ba-755dfd573f72" providerId="AD" clId="Web-{2332CECE-969B-8F17-DD93-B5CF19027F73}" dt="2025-03-04T02:29:16.420" v="1399"/>
        <pc:sldMkLst>
          <pc:docMk/>
          <pc:sldMk cId="779750606" sldId="288"/>
        </pc:sldMkLst>
        <pc:spChg chg="mod">
          <ac:chgData name="Katherine Grace Benedict" userId="S::1066955@usw.edu::5c90f16b-3702-4310-b8ba-755dfd573f72" providerId="AD" clId="Web-{2332CECE-969B-8F17-DD93-B5CF19027F73}" dt="2025-03-04T02:29:16.420" v="1399"/>
          <ac:spMkLst>
            <pc:docMk/>
            <pc:sldMk cId="779750606" sldId="288"/>
            <ac:spMk id="2" creationId="{E3CEE190-899A-46D2-989D-C4BC6A46F946}"/>
          </ac:spMkLst>
        </pc:spChg>
        <pc:spChg chg="del">
          <ac:chgData name="Katherine Grace Benedict" userId="S::1066955@usw.edu::5c90f16b-3702-4310-b8ba-755dfd573f72" providerId="AD" clId="Web-{2332CECE-969B-8F17-DD93-B5CF19027F73}" dt="2025-03-04T02:29:16.420" v="1399"/>
          <ac:spMkLst>
            <pc:docMk/>
            <pc:sldMk cId="779750606" sldId="288"/>
            <ac:spMk id="3" creationId="{26BC9DE8-A5CC-4BE1-0DE5-CB15D01A7919}"/>
          </ac:spMkLst>
        </pc:spChg>
        <pc:graphicFrameChg chg="add mod">
          <ac:chgData name="Katherine Grace Benedict" userId="S::1066955@usw.edu::5c90f16b-3702-4310-b8ba-755dfd573f72" providerId="AD" clId="Web-{2332CECE-969B-8F17-DD93-B5CF19027F73}" dt="2025-03-04T02:29:16.420" v="1399"/>
          <ac:graphicFrameMkLst>
            <pc:docMk/>
            <pc:sldMk cId="779750606" sldId="288"/>
            <ac:graphicFrameMk id="5" creationId="{1B3D0938-1456-A81F-4882-EB056924AF4D}"/>
          </ac:graphicFrameMkLst>
        </pc:graphicFrameChg>
      </pc:sldChg>
      <pc:sldChg chg="modSp mod modClrScheme chgLayout">
        <pc:chgData name="Katherine Grace Benedict" userId="S::1066955@usw.edu::5c90f16b-3702-4310-b8ba-755dfd573f72" providerId="AD" clId="Web-{2332CECE-969B-8F17-DD93-B5CF19027F73}" dt="2025-03-04T02:32:19.536" v="1405"/>
        <pc:sldMkLst>
          <pc:docMk/>
          <pc:sldMk cId="2529338794" sldId="289"/>
        </pc:sldMkLst>
        <pc:spChg chg="mod">
          <ac:chgData name="Katherine Grace Benedict" userId="S::1066955@usw.edu::5c90f16b-3702-4310-b8ba-755dfd573f72" providerId="AD" clId="Web-{2332CECE-969B-8F17-DD93-B5CF19027F73}" dt="2025-03-04T02:32:19.536" v="1405"/>
          <ac:spMkLst>
            <pc:docMk/>
            <pc:sldMk cId="2529338794" sldId="289"/>
            <ac:spMk id="5" creationId="{7FF5EE67-DE83-C00F-F31C-58A2B46234DB}"/>
          </ac:spMkLst>
        </pc:spChg>
        <pc:graphicFrameChg chg="mod modGraphic">
          <ac:chgData name="Katherine Grace Benedict" userId="S::1066955@usw.edu::5c90f16b-3702-4310-b8ba-755dfd573f72" providerId="AD" clId="Web-{2332CECE-969B-8F17-DD93-B5CF19027F73}" dt="2025-03-04T02:32:19.536" v="1405"/>
          <ac:graphicFrameMkLst>
            <pc:docMk/>
            <pc:sldMk cId="2529338794" sldId="289"/>
            <ac:graphicFrameMk id="7" creationId="{268965F9-6ADC-4B2C-6011-AFEAA4D93C7C}"/>
          </ac:graphicFrameMkLst>
        </pc:graphicFrameChg>
      </pc:sldChg>
      <pc:sldChg chg="del">
        <pc:chgData name="Katherine Grace Benedict" userId="S::1066955@usw.edu::5c90f16b-3702-4310-b8ba-755dfd573f72" providerId="AD" clId="Web-{2332CECE-969B-8F17-DD93-B5CF19027F73}" dt="2025-03-03T15:16:06.505" v="385"/>
        <pc:sldMkLst>
          <pc:docMk/>
          <pc:sldMk cId="1265939620" sldId="290"/>
        </pc:sldMkLst>
      </pc:sldChg>
      <pc:sldChg chg="del">
        <pc:chgData name="Katherine Grace Benedict" userId="S::1066955@usw.edu::5c90f16b-3702-4310-b8ba-755dfd573f72" providerId="AD" clId="Web-{2332CECE-969B-8F17-DD93-B5CF19027F73}" dt="2025-03-03T15:16:00.879" v="384"/>
        <pc:sldMkLst>
          <pc:docMk/>
          <pc:sldMk cId="2652102883" sldId="291"/>
        </pc:sldMkLst>
      </pc:sldChg>
      <pc:sldChg chg="del">
        <pc:chgData name="Katherine Grace Benedict" userId="S::1066955@usw.edu::5c90f16b-3702-4310-b8ba-755dfd573f72" providerId="AD" clId="Web-{2332CECE-969B-8F17-DD93-B5CF19027F73}" dt="2025-03-03T15:15:54.254" v="383"/>
        <pc:sldMkLst>
          <pc:docMk/>
          <pc:sldMk cId="362649583" sldId="292"/>
        </pc:sldMkLst>
      </pc:sldChg>
      <pc:sldChg chg="del">
        <pc:chgData name="Katherine Grace Benedict" userId="S::1066955@usw.edu::5c90f16b-3702-4310-b8ba-755dfd573f72" providerId="AD" clId="Web-{2332CECE-969B-8F17-DD93-B5CF19027F73}" dt="2025-03-03T15:08:02.533" v="64"/>
        <pc:sldMkLst>
          <pc:docMk/>
          <pc:sldMk cId="853261029" sldId="294"/>
        </pc:sldMkLst>
      </pc:sldChg>
      <pc:sldChg chg="addSp delSp modSp mod ord modClrScheme chgLayout">
        <pc:chgData name="Katherine Grace Benedict" userId="S::1066955@usw.edu::5c90f16b-3702-4310-b8ba-755dfd573f72" providerId="AD" clId="Web-{2332CECE-969B-8F17-DD93-B5CF19027F73}" dt="2025-03-03T21:41:49.255" v="1095" actId="1076"/>
        <pc:sldMkLst>
          <pc:docMk/>
          <pc:sldMk cId="907915534" sldId="295"/>
        </pc:sldMkLst>
        <pc:spChg chg="mod ord">
          <ac:chgData name="Katherine Grace Benedict" userId="S::1066955@usw.edu::5c90f16b-3702-4310-b8ba-755dfd573f72" providerId="AD" clId="Web-{2332CECE-969B-8F17-DD93-B5CF19027F73}" dt="2025-03-03T20:46:36.056" v="960"/>
          <ac:spMkLst>
            <pc:docMk/>
            <pc:sldMk cId="907915534" sldId="295"/>
            <ac:spMk id="2" creationId="{6FE02FA0-5805-E9D5-E5A1-5B4B485CB096}"/>
          </ac:spMkLst>
        </pc:spChg>
        <pc:spChg chg="mod ord">
          <ac:chgData name="Katherine Grace Benedict" userId="S::1066955@usw.edu::5c90f16b-3702-4310-b8ba-755dfd573f72" providerId="AD" clId="Web-{2332CECE-969B-8F17-DD93-B5CF19027F73}" dt="2025-03-03T20:47:27.448" v="962" actId="20577"/>
          <ac:spMkLst>
            <pc:docMk/>
            <pc:sldMk cId="907915534" sldId="295"/>
            <ac:spMk id="4" creationId="{EAE9A705-E123-1C6C-EC93-CEE377B741CC}"/>
          </ac:spMkLst>
        </pc:spChg>
        <pc:spChg chg="add mod">
          <ac:chgData name="Katherine Grace Benedict" userId="S::1066955@usw.edu::5c90f16b-3702-4310-b8ba-755dfd573f72" providerId="AD" clId="Web-{2332CECE-969B-8F17-DD93-B5CF19027F73}" dt="2025-03-03T20:58:35.123" v="1077" actId="20577"/>
          <ac:spMkLst>
            <pc:docMk/>
            <pc:sldMk cId="907915534" sldId="295"/>
            <ac:spMk id="10" creationId="{5D9B2774-FE81-52C6-CA6D-5B30586B26CF}"/>
          </ac:spMkLst>
        </pc:spChg>
        <pc:graphicFrameChg chg="del mod ord modGraphic">
          <ac:chgData name="Katherine Grace Benedict" userId="S::1066955@usw.edu::5c90f16b-3702-4310-b8ba-755dfd573f72" providerId="AD" clId="Web-{2332CECE-969B-8F17-DD93-B5CF19027F73}" dt="2025-03-03T20:50:06.124" v="1009"/>
          <ac:graphicFrameMkLst>
            <pc:docMk/>
            <pc:sldMk cId="907915534" sldId="295"/>
            <ac:graphicFrameMk id="5" creationId="{FD8D3D14-313E-8ED7-7BE9-2E3D506F17E6}"/>
          </ac:graphicFrameMkLst>
        </pc:graphicFrameChg>
        <pc:graphicFrameChg chg="add del">
          <ac:chgData name="Katherine Grace Benedict" userId="S::1066955@usw.edu::5c90f16b-3702-4310-b8ba-755dfd573f72" providerId="AD" clId="Web-{2332CECE-969B-8F17-DD93-B5CF19027F73}" dt="2025-03-03T20:47:32.310" v="964"/>
          <ac:graphicFrameMkLst>
            <pc:docMk/>
            <pc:sldMk cId="907915534" sldId="295"/>
            <ac:graphicFrameMk id="6" creationId="{0E06416E-27F9-84B8-B73E-9FFF77CD4DC1}"/>
          </ac:graphicFrameMkLst>
        </pc:graphicFrameChg>
        <pc:graphicFrameChg chg="add del mod modGraphic">
          <ac:chgData name="Katherine Grace Benedict" userId="S::1066955@usw.edu::5c90f16b-3702-4310-b8ba-755dfd573f72" providerId="AD" clId="Web-{2332CECE-969B-8F17-DD93-B5CF19027F73}" dt="2025-03-03T21:40:35.924" v="1089"/>
          <ac:graphicFrameMkLst>
            <pc:docMk/>
            <pc:sldMk cId="907915534" sldId="295"/>
            <ac:graphicFrameMk id="8" creationId="{0648803C-55A4-F20F-A190-DCB79AD237F4}"/>
          </ac:graphicFrameMkLst>
        </pc:graphicFrameChg>
        <pc:picChg chg="add mod">
          <ac:chgData name="Katherine Grace Benedict" userId="S::1066955@usw.edu::5c90f16b-3702-4310-b8ba-755dfd573f72" providerId="AD" clId="Web-{2332CECE-969B-8F17-DD93-B5CF19027F73}" dt="2025-03-03T21:41:49.255" v="1095" actId="1076"/>
          <ac:picMkLst>
            <pc:docMk/>
            <pc:sldMk cId="907915534" sldId="295"/>
            <ac:picMk id="3" creationId="{B2B89708-2D75-BD16-CE0E-4C0CF55BBE4C}"/>
          </ac:picMkLst>
        </pc:picChg>
      </pc:sldChg>
      <pc:sldChg chg="del">
        <pc:chgData name="Katherine Grace Benedict" userId="S::1066955@usw.edu::5c90f16b-3702-4310-b8ba-755dfd573f72" providerId="AD" clId="Web-{2332CECE-969B-8F17-DD93-B5CF19027F73}" dt="2025-03-03T15:07:57.767" v="62"/>
        <pc:sldMkLst>
          <pc:docMk/>
          <pc:sldMk cId="1609673525" sldId="296"/>
        </pc:sldMkLst>
      </pc:sldChg>
      <pc:sldChg chg="addSp delSp modSp mod ord modClrScheme chgLayout">
        <pc:chgData name="Katherine Grace Benedict" userId="S::1066955@usw.edu::5c90f16b-3702-4310-b8ba-755dfd573f72" providerId="AD" clId="Web-{2332CECE-969B-8F17-DD93-B5CF19027F73}" dt="2025-03-04T04:19:17.838" v="1517" actId="20577"/>
        <pc:sldMkLst>
          <pc:docMk/>
          <pc:sldMk cId="4117153350" sldId="297"/>
        </pc:sldMkLst>
        <pc:spChg chg="mod">
          <ac:chgData name="Katherine Grace Benedict" userId="S::1066955@usw.edu::5c90f16b-3702-4310-b8ba-755dfd573f72" providerId="AD" clId="Web-{2332CECE-969B-8F17-DD93-B5CF19027F73}" dt="2025-03-03T20:43:38.287" v="922" actId="20577"/>
          <ac:spMkLst>
            <pc:docMk/>
            <pc:sldMk cId="4117153350" sldId="297"/>
            <ac:spMk id="2" creationId="{12EAA093-E00B-31E9-0A13-71142E30E57C}"/>
          </ac:spMkLst>
        </pc:spChg>
        <pc:spChg chg="del">
          <ac:chgData name="Katherine Grace Benedict" userId="S::1066955@usw.edu::5c90f16b-3702-4310-b8ba-755dfd573f72" providerId="AD" clId="Web-{2332CECE-969B-8F17-DD93-B5CF19027F73}" dt="2025-03-03T19:19:44.190" v="753"/>
          <ac:spMkLst>
            <pc:docMk/>
            <pc:sldMk cId="4117153350" sldId="297"/>
            <ac:spMk id="3" creationId="{C62C8177-F0B6-B02C-3682-183D8307E999}"/>
          </ac:spMkLst>
        </pc:spChg>
        <pc:graphicFrameChg chg="add mod modGraphic">
          <ac:chgData name="Katherine Grace Benedict" userId="S::1066955@usw.edu::5c90f16b-3702-4310-b8ba-755dfd573f72" providerId="AD" clId="Web-{2332CECE-969B-8F17-DD93-B5CF19027F73}" dt="2025-03-04T04:19:17.838" v="1517" actId="20577"/>
          <ac:graphicFrameMkLst>
            <pc:docMk/>
            <pc:sldMk cId="4117153350" sldId="297"/>
            <ac:graphicFrameMk id="5" creationId="{FD3B9212-2878-30CD-83F4-D86C5A423B89}"/>
          </ac:graphicFrameMkLst>
        </pc:graphicFrameChg>
      </pc:sldChg>
      <pc:sldChg chg="del">
        <pc:chgData name="Katherine Grace Benedict" userId="S::1066955@usw.edu::5c90f16b-3702-4310-b8ba-755dfd573f72" providerId="AD" clId="Web-{2332CECE-969B-8F17-DD93-B5CF19027F73}" dt="2025-03-03T15:07:59.267" v="63"/>
        <pc:sldMkLst>
          <pc:docMk/>
          <pc:sldMk cId="1678163377" sldId="298"/>
        </pc:sldMkLst>
      </pc:sldChg>
      <pc:sldChg chg="modSp del ord">
        <pc:chgData name="Katherine Grace Benedict" userId="S::1066955@usw.edu::5c90f16b-3702-4310-b8ba-755dfd573f72" providerId="AD" clId="Web-{2332CECE-969B-8F17-DD93-B5CF19027F73}" dt="2025-03-03T20:45:33.853" v="958"/>
        <pc:sldMkLst>
          <pc:docMk/>
          <pc:sldMk cId="3548573835" sldId="299"/>
        </pc:sldMkLst>
        <pc:spChg chg="mod">
          <ac:chgData name="Katherine Grace Benedict" userId="S::1066955@usw.edu::5c90f16b-3702-4310-b8ba-755dfd573f72" providerId="AD" clId="Web-{2332CECE-969B-8F17-DD93-B5CF19027F73}" dt="2025-03-03T12:21:18.832" v="25" actId="20577"/>
          <ac:spMkLst>
            <pc:docMk/>
            <pc:sldMk cId="3548573835" sldId="299"/>
            <ac:spMk id="3" creationId="{0BDC6B83-ADC5-12BF-7646-53C069645BE7}"/>
          </ac:spMkLst>
        </pc:spChg>
      </pc:sldChg>
      <pc:sldChg chg="modSp del ord">
        <pc:chgData name="Katherine Grace Benedict" userId="S::1066955@usw.edu::5c90f16b-3702-4310-b8ba-755dfd573f72" providerId="AD" clId="Web-{2332CECE-969B-8F17-DD93-B5CF19027F73}" dt="2025-03-03T20:50:45.953" v="1012"/>
        <pc:sldMkLst>
          <pc:docMk/>
          <pc:sldMk cId="2258085841" sldId="300"/>
        </pc:sldMkLst>
        <pc:spChg chg="mod">
          <ac:chgData name="Katherine Grace Benedict" userId="S::1066955@usw.edu::5c90f16b-3702-4310-b8ba-755dfd573f72" providerId="AD" clId="Web-{2332CECE-969B-8F17-DD93-B5CF19027F73}" dt="2025-03-03T17:41:00.783" v="641" actId="20577"/>
          <ac:spMkLst>
            <pc:docMk/>
            <pc:sldMk cId="2258085841" sldId="300"/>
            <ac:spMk id="3" creationId="{54DB8693-2953-1667-2EF9-7731126C84ED}"/>
          </ac:spMkLst>
        </pc:spChg>
      </pc:sldChg>
      <pc:sldChg chg="modSp ord">
        <pc:chgData name="Katherine Grace Benedict" userId="S::1066955@usw.edu::5c90f16b-3702-4310-b8ba-755dfd573f72" providerId="AD" clId="Web-{2332CECE-969B-8F17-DD93-B5CF19027F73}" dt="2025-03-04T04:21:22.642" v="1519" actId="20577"/>
        <pc:sldMkLst>
          <pc:docMk/>
          <pc:sldMk cId="138154278" sldId="301"/>
        </pc:sldMkLst>
        <pc:spChg chg="mod">
          <ac:chgData name="Katherine Grace Benedict" userId="S::1066955@usw.edu::5c90f16b-3702-4310-b8ba-755dfd573f72" providerId="AD" clId="Web-{2332CECE-969B-8F17-DD93-B5CF19027F73}" dt="2025-03-03T20:54:38.804" v="1034" actId="20577"/>
          <ac:spMkLst>
            <pc:docMk/>
            <pc:sldMk cId="138154278" sldId="301"/>
            <ac:spMk id="2" creationId="{105768A3-75B4-087E-9885-614106419F43}"/>
          </ac:spMkLst>
        </pc:spChg>
        <pc:spChg chg="mod">
          <ac:chgData name="Katherine Grace Benedict" userId="S::1066955@usw.edu::5c90f16b-3702-4310-b8ba-755dfd573f72" providerId="AD" clId="Web-{2332CECE-969B-8F17-DD93-B5CF19027F73}" dt="2025-03-04T04:21:22.642" v="1519" actId="20577"/>
          <ac:spMkLst>
            <pc:docMk/>
            <pc:sldMk cId="138154278" sldId="301"/>
            <ac:spMk id="3" creationId="{EF05057F-07C9-6DD9-2AA8-63FE259C1022}"/>
          </ac:spMkLst>
        </pc:spChg>
      </pc:sldChg>
      <pc:sldChg chg="addSp delSp modSp mod ord modClrScheme chgLayout">
        <pc:chgData name="Katherine Grace Benedict" userId="S::1066955@usw.edu::5c90f16b-3702-4310-b8ba-755dfd573f72" providerId="AD" clId="Web-{2332CECE-969B-8F17-DD93-B5CF19027F73}" dt="2025-03-04T03:00:34.880" v="1494"/>
        <pc:sldMkLst>
          <pc:docMk/>
          <pc:sldMk cId="4237039184" sldId="302"/>
        </pc:sldMkLst>
        <pc:spChg chg="mod">
          <ac:chgData name="Katherine Grace Benedict" userId="S::1066955@usw.edu::5c90f16b-3702-4310-b8ba-755dfd573f72" providerId="AD" clId="Web-{2332CECE-969B-8F17-DD93-B5CF19027F73}" dt="2025-03-04T02:28:52.622" v="1398"/>
          <ac:spMkLst>
            <pc:docMk/>
            <pc:sldMk cId="4237039184" sldId="302"/>
            <ac:spMk id="2" creationId="{0EB15F6D-C7BC-391A-EF78-D6BE3415BC9C}"/>
          </ac:spMkLst>
        </pc:spChg>
        <pc:spChg chg="del mod">
          <ac:chgData name="Katherine Grace Benedict" userId="S::1066955@usw.edu::5c90f16b-3702-4310-b8ba-755dfd573f72" providerId="AD" clId="Web-{2332CECE-969B-8F17-DD93-B5CF19027F73}" dt="2025-03-04T02:28:52.622" v="1398"/>
          <ac:spMkLst>
            <pc:docMk/>
            <pc:sldMk cId="4237039184" sldId="302"/>
            <ac:spMk id="3" creationId="{F5B3D88B-2CFD-B118-08FE-7C49B012FC7F}"/>
          </ac:spMkLst>
        </pc:spChg>
        <pc:graphicFrameChg chg="add mod modGraphic">
          <ac:chgData name="Katherine Grace Benedict" userId="S::1066955@usw.edu::5c90f16b-3702-4310-b8ba-755dfd573f72" providerId="AD" clId="Web-{2332CECE-969B-8F17-DD93-B5CF19027F73}" dt="2025-03-04T03:00:34.880" v="1494"/>
          <ac:graphicFrameMkLst>
            <pc:docMk/>
            <pc:sldMk cId="4237039184" sldId="302"/>
            <ac:graphicFrameMk id="5" creationId="{89DBCD54-5E4E-FBFB-FD3C-84793E5D7988}"/>
          </ac:graphicFrameMkLst>
        </pc:graphicFrameChg>
      </pc:sldChg>
      <pc:sldChg chg="modSp del ord">
        <pc:chgData name="Katherine Grace Benedict" userId="S::1066955@usw.edu::5c90f16b-3702-4310-b8ba-755dfd573f72" providerId="AD" clId="Web-{2332CECE-969B-8F17-DD93-B5CF19027F73}" dt="2025-03-03T20:51:23.110" v="1013"/>
        <pc:sldMkLst>
          <pc:docMk/>
          <pc:sldMk cId="3372588226" sldId="303"/>
        </pc:sldMkLst>
        <pc:spChg chg="mod">
          <ac:chgData name="Katherine Grace Benedict" userId="S::1066955@usw.edu::5c90f16b-3702-4310-b8ba-755dfd573f72" providerId="AD" clId="Web-{2332CECE-969B-8F17-DD93-B5CF19027F73}" dt="2025-03-03T20:44:15.084" v="939" actId="20577"/>
          <ac:spMkLst>
            <pc:docMk/>
            <pc:sldMk cId="3372588226" sldId="303"/>
            <ac:spMk id="2" creationId="{B90214CA-11E8-DC76-7618-6A9E51D6D3F7}"/>
          </ac:spMkLst>
        </pc:spChg>
        <pc:spChg chg="mod">
          <ac:chgData name="Katherine Grace Benedict" userId="S::1066955@usw.edu::5c90f16b-3702-4310-b8ba-755dfd573f72" providerId="AD" clId="Web-{2332CECE-969B-8F17-DD93-B5CF19027F73}" dt="2025-03-03T18:38:47.979" v="706" actId="20577"/>
          <ac:spMkLst>
            <pc:docMk/>
            <pc:sldMk cId="3372588226" sldId="303"/>
            <ac:spMk id="3" creationId="{56567201-736A-90AB-0D3A-07F78F93D0CD}"/>
          </ac:spMkLst>
        </pc:spChg>
      </pc:sldChg>
      <pc:sldChg chg="addSp delSp modSp new mod ord modClrScheme chgLayout">
        <pc:chgData name="Katherine Grace Benedict" userId="S::1066955@usw.edu::5c90f16b-3702-4310-b8ba-755dfd573f72" providerId="AD" clId="Web-{2332CECE-969B-8F17-DD93-B5CF19027F73}" dt="2025-03-04T04:37:19.556" v="1531" actId="20577"/>
        <pc:sldMkLst>
          <pc:docMk/>
          <pc:sldMk cId="2794723303" sldId="304"/>
        </pc:sldMkLst>
        <pc:spChg chg="mod">
          <ac:chgData name="Katherine Grace Benedict" userId="S::1066955@usw.edu::5c90f16b-3702-4310-b8ba-755dfd573f72" providerId="AD" clId="Web-{2332CECE-969B-8F17-DD93-B5CF19027F73}" dt="2025-03-03T18:17:26.713" v="655" actId="20577"/>
          <ac:spMkLst>
            <pc:docMk/>
            <pc:sldMk cId="2794723303" sldId="304"/>
            <ac:spMk id="2" creationId="{5D864FD2-CB85-9B37-01B7-EAFA6C58BDD0}"/>
          </ac:spMkLst>
        </pc:spChg>
        <pc:spChg chg="del">
          <ac:chgData name="Katherine Grace Benedict" userId="S::1066955@usw.edu::5c90f16b-3702-4310-b8ba-755dfd573f72" providerId="AD" clId="Web-{2332CECE-969B-8F17-DD93-B5CF19027F73}" dt="2025-03-03T16:02:58.820" v="397"/>
          <ac:spMkLst>
            <pc:docMk/>
            <pc:sldMk cId="2794723303" sldId="304"/>
            <ac:spMk id="3" creationId="{6CF2F09F-D06E-C951-8DB9-9A55753296A0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21:43:44.056" v="1103"/>
          <ac:spMkLst>
            <pc:docMk/>
            <pc:sldMk cId="2794723303" sldId="304"/>
            <ac:spMk id="5" creationId="{D86FEAFE-F00B-883D-2FE8-689AEF0D10B0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16:03:10.446" v="398"/>
          <ac:spMkLst>
            <pc:docMk/>
            <pc:sldMk cId="2794723303" sldId="304"/>
            <ac:spMk id="8" creationId="{ADCD073F-99BB-66E2-2075-C32CFCEF26FE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16:03:54.666" v="400"/>
          <ac:spMkLst>
            <pc:docMk/>
            <pc:sldMk cId="2794723303" sldId="304"/>
            <ac:spMk id="9" creationId="{3C6BFA0B-9F50-4A97-3658-A0CECECAB12F}"/>
          </ac:spMkLst>
        </pc:spChg>
        <pc:spChg chg="add mod">
          <ac:chgData name="Katherine Grace Benedict" userId="S::1066955@usw.edu::5c90f16b-3702-4310-b8ba-755dfd573f72" providerId="AD" clId="Web-{2332CECE-969B-8F17-DD93-B5CF19027F73}" dt="2025-03-04T04:37:19.556" v="1531" actId="20577"/>
          <ac:spMkLst>
            <pc:docMk/>
            <pc:sldMk cId="2794723303" sldId="304"/>
            <ac:spMk id="11" creationId="{752B52A1-8B74-1A68-7CC8-D65BF9EE52BC}"/>
          </ac:spMkLst>
        </pc:spChg>
        <pc:picChg chg="add del mod ord">
          <ac:chgData name="Katherine Grace Benedict" userId="S::1066955@usw.edu::5c90f16b-3702-4310-b8ba-755dfd573f72" providerId="AD" clId="Web-{2332CECE-969B-8F17-DD93-B5CF19027F73}" dt="2025-03-03T21:43:30.415" v="1102"/>
          <ac:picMkLst>
            <pc:docMk/>
            <pc:sldMk cId="2794723303" sldId="304"/>
            <ac:picMk id="4" creationId="{1DE9AFBD-3C53-73A2-4538-F106DFFC9DCD}"/>
          </ac:picMkLst>
        </pc:picChg>
        <pc:picChg chg="add mod ord">
          <ac:chgData name="Katherine Grace Benedict" userId="S::1066955@usw.edu::5c90f16b-3702-4310-b8ba-755dfd573f72" providerId="AD" clId="Web-{2332CECE-969B-8F17-DD93-B5CF19027F73}" dt="2025-03-03T21:44:20.917" v="1108"/>
          <ac:picMkLst>
            <pc:docMk/>
            <pc:sldMk cId="2794723303" sldId="304"/>
            <ac:picMk id="6" creationId="{EEA7DE7F-77C1-EC04-86E6-62EEC10CC2F6}"/>
          </ac:picMkLst>
        </pc:picChg>
      </pc:sldChg>
      <pc:sldChg chg="addSp delSp modSp new mod ord modClrScheme chgLayout">
        <pc:chgData name="Katherine Grace Benedict" userId="S::1066955@usw.edu::5c90f16b-3702-4310-b8ba-755dfd573f72" providerId="AD" clId="Web-{2332CECE-969B-8F17-DD93-B5CF19027F73}" dt="2025-03-04T02:22:34.093" v="1369"/>
        <pc:sldMkLst>
          <pc:docMk/>
          <pc:sldMk cId="3644102180" sldId="305"/>
        </pc:sldMkLst>
        <pc:spChg chg="del">
          <ac:chgData name="Katherine Grace Benedict" userId="S::1066955@usw.edu::5c90f16b-3702-4310-b8ba-755dfd573f72" providerId="AD" clId="Web-{2332CECE-969B-8F17-DD93-B5CF19027F73}" dt="2025-03-03T19:14:16.851" v="713"/>
          <ac:spMkLst>
            <pc:docMk/>
            <pc:sldMk cId="3644102180" sldId="305"/>
            <ac:spMk id="2" creationId="{CE5BC4EB-29F3-B218-06AD-512DD50C3F90}"/>
          </ac:spMkLst>
        </pc:spChg>
        <pc:spChg chg="del">
          <ac:chgData name="Katherine Grace Benedict" userId="S::1066955@usw.edu::5c90f16b-3702-4310-b8ba-755dfd573f72" providerId="AD" clId="Web-{2332CECE-969B-8F17-DD93-B5CF19027F73}" dt="2025-03-03T19:14:16.851" v="713"/>
          <ac:spMkLst>
            <pc:docMk/>
            <pc:sldMk cId="3644102180" sldId="305"/>
            <ac:spMk id="3" creationId="{04F89696-1984-40A4-C6B0-45D57622F2D2}"/>
          </ac:spMkLst>
        </pc:spChg>
        <pc:spChg chg="del">
          <ac:chgData name="Katherine Grace Benedict" userId="S::1066955@usw.edu::5c90f16b-3702-4310-b8ba-755dfd573f72" providerId="AD" clId="Web-{2332CECE-969B-8F17-DD93-B5CF19027F73}" dt="2025-03-03T19:13:41.724" v="709"/>
          <ac:spMkLst>
            <pc:docMk/>
            <pc:sldMk cId="3644102180" sldId="305"/>
            <ac:spMk id="4" creationId="{06FC8125-830B-E065-D2FD-0BACA3138149}"/>
          </ac:spMkLst>
        </pc:spChg>
        <pc:spChg chg="add mod">
          <ac:chgData name="Katherine Grace Benedict" userId="S::1066955@usw.edu::5c90f16b-3702-4310-b8ba-755dfd573f72" providerId="AD" clId="Web-{2332CECE-969B-8F17-DD93-B5CF19027F73}" dt="2025-03-03T20:26:10.980" v="872" actId="20577"/>
          <ac:spMkLst>
            <pc:docMk/>
            <pc:sldMk cId="3644102180" sldId="305"/>
            <ac:spMk id="10" creationId="{FBA79AC6-B79E-3E33-7918-FEAE796DE016}"/>
          </ac:spMkLst>
        </pc:spChg>
        <pc:picChg chg="add mod ord">
          <ac:chgData name="Katherine Grace Benedict" userId="S::1066955@usw.edu::5c90f16b-3702-4310-b8ba-755dfd573f72" providerId="AD" clId="Web-{2332CECE-969B-8F17-DD93-B5CF19027F73}" dt="2025-03-03T21:44:59.387" v="1111"/>
          <ac:picMkLst>
            <pc:docMk/>
            <pc:sldMk cId="3644102180" sldId="305"/>
            <ac:picMk id="5" creationId="{26981A20-7EF0-C3AA-26A1-7B5184C13825}"/>
          </ac:picMkLst>
        </pc:picChg>
      </pc:sldChg>
      <pc:sldChg chg="addSp delSp modSp new del">
        <pc:chgData name="Katherine Grace Benedict" userId="S::1066955@usw.edu::5c90f16b-3702-4310-b8ba-755dfd573f72" providerId="AD" clId="Web-{2332CECE-969B-8F17-DD93-B5CF19027F73}" dt="2025-03-03T20:25:55.542" v="871"/>
        <pc:sldMkLst>
          <pc:docMk/>
          <pc:sldMk cId="1701030441" sldId="306"/>
        </pc:sldMkLst>
        <pc:spChg chg="mod">
          <ac:chgData name="Katherine Grace Benedict" userId="S::1066955@usw.edu::5c90f16b-3702-4310-b8ba-755dfd573f72" providerId="AD" clId="Web-{2332CECE-969B-8F17-DD93-B5CF19027F73}" dt="2025-03-03T19:16:01.229" v="752" actId="20577"/>
          <ac:spMkLst>
            <pc:docMk/>
            <pc:sldMk cId="1701030441" sldId="306"/>
            <ac:spMk id="2" creationId="{34350EBE-CC94-F08C-B324-642BD8CBD204}"/>
          </ac:spMkLst>
        </pc:spChg>
        <pc:spChg chg="del">
          <ac:chgData name="Katherine Grace Benedict" userId="S::1066955@usw.edu::5c90f16b-3702-4310-b8ba-755dfd573f72" providerId="AD" clId="Web-{2332CECE-969B-8F17-DD93-B5CF19027F73}" dt="2025-03-03T19:14:51.805" v="715"/>
          <ac:spMkLst>
            <pc:docMk/>
            <pc:sldMk cId="1701030441" sldId="306"/>
            <ac:spMk id="3" creationId="{ECDC933A-4C36-8843-DA7D-E3F17F4376F7}"/>
          </ac:spMkLst>
        </pc:spChg>
        <pc:picChg chg="add mod ord">
          <ac:chgData name="Katherine Grace Benedict" userId="S::1066955@usw.edu::5c90f16b-3702-4310-b8ba-755dfd573f72" providerId="AD" clId="Web-{2332CECE-969B-8F17-DD93-B5CF19027F73}" dt="2025-03-03T19:14:51.805" v="715"/>
          <ac:picMkLst>
            <pc:docMk/>
            <pc:sldMk cId="1701030441" sldId="306"/>
            <ac:picMk id="4" creationId="{44BB4B1E-C439-D271-AF52-CB3ACC8648E4}"/>
          </ac:picMkLst>
        </pc:picChg>
      </pc:sldChg>
      <pc:sldChg chg="addSp delSp modSp new mod ord modClrScheme chgLayout">
        <pc:chgData name="Katherine Grace Benedict" userId="S::1066955@usw.edu::5c90f16b-3702-4310-b8ba-755dfd573f72" providerId="AD" clId="Web-{2332CECE-969B-8F17-DD93-B5CF19027F73}" dt="2025-03-04T03:23:35.265" v="1496"/>
        <pc:sldMkLst>
          <pc:docMk/>
          <pc:sldMk cId="3313647407" sldId="307"/>
        </pc:sldMkLst>
        <pc:spChg chg="del">
          <ac:chgData name="Katherine Grace Benedict" userId="S::1066955@usw.edu::5c90f16b-3702-4310-b8ba-755dfd573f72" providerId="AD" clId="Web-{2332CECE-969B-8F17-DD93-B5CF19027F73}" dt="2025-03-03T19:30:44.994" v="763"/>
          <ac:spMkLst>
            <pc:docMk/>
            <pc:sldMk cId="3313647407" sldId="307"/>
            <ac:spMk id="2" creationId="{9EF12468-38C5-CFFA-BABC-42D872076478}"/>
          </ac:spMkLst>
        </pc:spChg>
        <pc:spChg chg="del">
          <ac:chgData name="Katherine Grace Benedict" userId="S::1066955@usw.edu::5c90f16b-3702-4310-b8ba-755dfd573f72" providerId="AD" clId="Web-{2332CECE-969B-8F17-DD93-B5CF19027F73}" dt="2025-03-03T19:30:20.681" v="762"/>
          <ac:spMkLst>
            <pc:docMk/>
            <pc:sldMk cId="3313647407" sldId="307"/>
            <ac:spMk id="3" creationId="{27C2B7F8-E89E-4865-0569-D8070BE4681E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21:42:34.991" v="1097"/>
          <ac:spMkLst>
            <pc:docMk/>
            <pc:sldMk cId="3313647407" sldId="307"/>
            <ac:spMk id="3" creationId="{C74B2042-8B22-23A2-17A1-29B43BED9CE9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19:31:28.168" v="765"/>
          <ac:spMkLst>
            <pc:docMk/>
            <pc:sldMk cId="3313647407" sldId="307"/>
            <ac:spMk id="9" creationId="{D29262F0-D1AC-5B13-9207-EF1F90E25DD3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19:33:24.656" v="770"/>
          <ac:spMkLst>
            <pc:docMk/>
            <pc:sldMk cId="3313647407" sldId="307"/>
            <ac:spMk id="14" creationId="{C770247F-6281-8C75-EFC3-5A983B860ED9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19:32:42.264" v="766"/>
          <ac:spMkLst>
            <pc:docMk/>
            <pc:sldMk cId="3313647407" sldId="307"/>
            <ac:spMk id="16" creationId="{A0B9218D-A8D8-B246-790F-866FA98E57A0}"/>
          </ac:spMkLst>
        </pc:spChg>
        <pc:spChg chg="add mod">
          <ac:chgData name="Katherine Grace Benedict" userId="S::1066955@usw.edu::5c90f16b-3702-4310-b8ba-755dfd573f72" providerId="AD" clId="Web-{2332CECE-969B-8F17-DD93-B5CF19027F73}" dt="2025-03-03T19:34:00.954" v="781" actId="20577"/>
          <ac:spMkLst>
            <pc:docMk/>
            <pc:sldMk cId="3313647407" sldId="307"/>
            <ac:spMk id="19" creationId="{30D29695-F0A9-27CE-6D41-D8D5D4FED060}"/>
          </ac:spMkLst>
        </pc:spChg>
        <pc:picChg chg="add mod ord">
          <ac:chgData name="Katherine Grace Benedict" userId="S::1066955@usw.edu::5c90f16b-3702-4310-b8ba-755dfd573f72" providerId="AD" clId="Web-{2332CECE-969B-8F17-DD93-B5CF19027F73}" dt="2025-03-03T21:44:39.215" v="1110"/>
          <ac:picMkLst>
            <pc:docMk/>
            <pc:sldMk cId="3313647407" sldId="307"/>
            <ac:picMk id="4" creationId="{EB52F443-47E8-CD03-5B03-592E2760430C}"/>
          </ac:picMkLst>
        </pc:picChg>
        <pc:picChg chg="add del mod ord">
          <ac:chgData name="Katherine Grace Benedict" userId="S::1066955@usw.edu::5c90f16b-3702-4310-b8ba-755dfd573f72" providerId="AD" clId="Web-{2332CECE-969B-8F17-DD93-B5CF19027F73}" dt="2025-03-03T21:42:16.241" v="1096"/>
          <ac:picMkLst>
            <pc:docMk/>
            <pc:sldMk cId="3313647407" sldId="307"/>
            <ac:picMk id="5" creationId="{6A8F4717-09D7-14B9-5FFA-316293B5EB6B}"/>
          </ac:picMkLst>
        </pc:picChg>
        <pc:picChg chg="add mod ord">
          <ac:chgData name="Katherine Grace Benedict" userId="S::1066955@usw.edu::5c90f16b-3702-4310-b8ba-755dfd573f72" providerId="AD" clId="Web-{2332CECE-969B-8F17-DD93-B5CF19027F73}" dt="2025-03-03T21:44:33.136" v="1109"/>
          <ac:picMkLst>
            <pc:docMk/>
            <pc:sldMk cId="3313647407" sldId="307"/>
            <ac:picMk id="6" creationId="{6025C9EF-79B2-F323-7103-69B1BE5CC391}"/>
          </ac:picMkLst>
        </pc:picChg>
      </pc:sldChg>
      <pc:sldChg chg="addSp delSp modSp new del mod modClrScheme chgLayout">
        <pc:chgData name="Katherine Grace Benedict" userId="S::1066955@usw.edu::5c90f16b-3702-4310-b8ba-755dfd573f72" providerId="AD" clId="Web-{2332CECE-969B-8F17-DD93-B5CF19027F73}" dt="2025-03-03T22:06:24.559" v="1165"/>
        <pc:sldMkLst>
          <pc:docMk/>
          <pc:sldMk cId="2107944294" sldId="308"/>
        </pc:sldMkLst>
        <pc:spChg chg="mod">
          <ac:chgData name="Katherine Grace Benedict" userId="S::1066955@usw.edu::5c90f16b-3702-4310-b8ba-755dfd573f72" providerId="AD" clId="Web-{2332CECE-969B-8F17-DD93-B5CF19027F73}" dt="2025-03-03T21:45:49.327" v="1115"/>
          <ac:spMkLst>
            <pc:docMk/>
            <pc:sldMk cId="2107944294" sldId="308"/>
            <ac:spMk id="2" creationId="{BB5B045B-1350-EE59-A714-5A5D679B3602}"/>
          </ac:spMkLst>
        </pc:spChg>
        <pc:spChg chg="del">
          <ac:chgData name="Katherine Grace Benedict" userId="S::1066955@usw.edu::5c90f16b-3702-4310-b8ba-755dfd573f72" providerId="AD" clId="Web-{2332CECE-969B-8F17-DD93-B5CF19027F73}" dt="2025-03-03T20:18:16.078" v="814"/>
          <ac:spMkLst>
            <pc:docMk/>
            <pc:sldMk cId="2107944294" sldId="308"/>
            <ac:spMk id="3" creationId="{2C00D6D0-4503-D8E1-A07D-5BF1612096F5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3T21:45:49.327" v="1114"/>
          <ac:spMkLst>
            <pc:docMk/>
            <pc:sldMk cId="2107944294" sldId="308"/>
            <ac:spMk id="9" creationId="{881C985B-EAA1-1AAC-7B9A-E1CE3930FBA8}"/>
          </ac:spMkLst>
        </pc:spChg>
        <pc:picChg chg="add mod ord">
          <ac:chgData name="Katherine Grace Benedict" userId="S::1066955@usw.edu::5c90f16b-3702-4310-b8ba-755dfd573f72" providerId="AD" clId="Web-{2332CECE-969B-8F17-DD93-B5CF19027F73}" dt="2025-03-03T21:45:49.327" v="1115"/>
          <ac:picMkLst>
            <pc:docMk/>
            <pc:sldMk cId="2107944294" sldId="308"/>
            <ac:picMk id="4" creationId="{CFC987CD-49C1-3A9F-02B5-EAFA6E20B103}"/>
          </ac:picMkLst>
        </pc:picChg>
      </pc:sldChg>
      <pc:sldChg chg="modSp new">
        <pc:chgData name="Katherine Grace Benedict" userId="S::1066955@usw.edu::5c90f16b-3702-4310-b8ba-755dfd573f72" providerId="AD" clId="Web-{2332CECE-969B-8F17-DD93-B5CF19027F73}" dt="2025-03-04T04:03:56.069" v="1515" actId="20577"/>
        <pc:sldMkLst>
          <pc:docMk/>
          <pc:sldMk cId="3068277309" sldId="309"/>
        </pc:sldMkLst>
        <pc:spChg chg="mod">
          <ac:chgData name="Katherine Grace Benedict" userId="S::1066955@usw.edu::5c90f16b-3702-4310-b8ba-755dfd573f72" providerId="AD" clId="Web-{2332CECE-969B-8F17-DD93-B5CF19027F73}" dt="2025-03-04T02:04:07.849" v="1283" actId="20577"/>
          <ac:spMkLst>
            <pc:docMk/>
            <pc:sldMk cId="3068277309" sldId="309"/>
            <ac:spMk id="2" creationId="{A156E54D-4151-10FB-9E48-56031E121767}"/>
          </ac:spMkLst>
        </pc:spChg>
        <pc:spChg chg="mod">
          <ac:chgData name="Katherine Grace Benedict" userId="S::1066955@usw.edu::5c90f16b-3702-4310-b8ba-755dfd573f72" providerId="AD" clId="Web-{2332CECE-969B-8F17-DD93-B5CF19027F73}" dt="2025-03-04T04:03:56.069" v="1515" actId="20577"/>
          <ac:spMkLst>
            <pc:docMk/>
            <pc:sldMk cId="3068277309" sldId="309"/>
            <ac:spMk id="3" creationId="{6B4802C3-A75F-084F-3D50-82335A3AD249}"/>
          </ac:spMkLst>
        </pc:spChg>
      </pc:sldChg>
      <pc:sldChg chg="addSp delSp modSp new ord">
        <pc:chgData name="Katherine Grace Benedict" userId="S::1066955@usw.edu::5c90f16b-3702-4310-b8ba-755dfd573f72" providerId="AD" clId="Web-{2332CECE-969B-8F17-DD93-B5CF19027F73}" dt="2025-03-04T03:23:06.060" v="1495"/>
        <pc:sldMkLst>
          <pc:docMk/>
          <pc:sldMk cId="499641228" sldId="310"/>
        </pc:sldMkLst>
        <pc:spChg chg="mod">
          <ac:chgData name="Katherine Grace Benedict" userId="S::1066955@usw.edu::5c90f16b-3702-4310-b8ba-755dfd573f72" providerId="AD" clId="Web-{2332CECE-969B-8F17-DD93-B5CF19027F73}" dt="2025-03-04T02:27:06.056" v="1395" actId="20577"/>
          <ac:spMkLst>
            <pc:docMk/>
            <pc:sldMk cId="499641228" sldId="310"/>
            <ac:spMk id="2" creationId="{77D532C4-6213-9609-64C6-F41932C4EC89}"/>
          </ac:spMkLst>
        </pc:spChg>
        <pc:spChg chg="del">
          <ac:chgData name="Katherine Grace Benedict" userId="S::1066955@usw.edu::5c90f16b-3702-4310-b8ba-755dfd573f72" providerId="AD" clId="Web-{2332CECE-969B-8F17-DD93-B5CF19027F73}" dt="2025-03-04T02:24:02.658" v="1371"/>
          <ac:spMkLst>
            <pc:docMk/>
            <pc:sldMk cId="499641228" sldId="310"/>
            <ac:spMk id="3" creationId="{F2A73E58-754E-3A35-4C64-92C48F17B4FF}"/>
          </ac:spMkLst>
        </pc:spChg>
        <pc:spChg chg="add del mod">
          <ac:chgData name="Katherine Grace Benedict" userId="S::1066955@usw.edu::5c90f16b-3702-4310-b8ba-755dfd573f72" providerId="AD" clId="Web-{2332CECE-969B-8F17-DD93-B5CF19027F73}" dt="2025-03-04T02:26:16.835" v="1375"/>
          <ac:spMkLst>
            <pc:docMk/>
            <pc:sldMk cId="499641228" sldId="310"/>
            <ac:spMk id="6" creationId="{E1903042-3EB7-8165-4AC2-C143312FA803}"/>
          </ac:spMkLst>
        </pc:spChg>
        <pc:picChg chg="add del mod ord">
          <ac:chgData name="Katherine Grace Benedict" userId="S::1066955@usw.edu::5c90f16b-3702-4310-b8ba-755dfd573f72" providerId="AD" clId="Web-{2332CECE-969B-8F17-DD93-B5CF19027F73}" dt="2025-03-04T02:25:06.364" v="1372"/>
          <ac:picMkLst>
            <pc:docMk/>
            <pc:sldMk cId="499641228" sldId="310"/>
            <ac:picMk id="4" creationId="{2C8D14A7-4D88-E397-6670-150095EB375D}"/>
          </ac:picMkLst>
        </pc:picChg>
        <pc:picChg chg="add mod ord">
          <ac:chgData name="Katherine Grace Benedict" userId="S::1066955@usw.edu::5c90f16b-3702-4310-b8ba-755dfd573f72" providerId="AD" clId="Web-{2332CECE-969B-8F17-DD93-B5CF19027F73}" dt="2025-03-04T02:26:16.835" v="1375"/>
          <ac:picMkLst>
            <pc:docMk/>
            <pc:sldMk cId="499641228" sldId="310"/>
            <ac:picMk id="7" creationId="{C3E07D68-1D33-3EF6-7B19-0B45DD3DAD16}"/>
          </ac:picMkLst>
        </pc:picChg>
      </pc:sldChg>
      <pc:sldChg chg="new del">
        <pc:chgData name="Katherine Grace Benedict" userId="S::1066955@usw.edu::5c90f16b-3702-4310-b8ba-755dfd573f72" providerId="AD" clId="Web-{2332CECE-969B-8F17-DD93-B5CF19027F73}" dt="2025-03-04T02:46:48.209" v="1448"/>
        <pc:sldMkLst>
          <pc:docMk/>
          <pc:sldMk cId="2043501490" sldId="31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41D68-1C79-42C4-A341-1A487801DF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8F8B4-9D51-47AA-AF1A-0B82D6F624E1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Develop a machine learning model to predict the price of used cars.</a:t>
          </a:r>
        </a:p>
      </dgm:t>
    </dgm:pt>
    <dgm:pt modelId="{E1107D26-4E1E-46CF-A54B-2B1A00D2FAAE}" type="parTrans" cxnId="{D9AC2B30-1051-4895-815E-708640BFE039}">
      <dgm:prSet/>
      <dgm:spPr/>
      <dgm:t>
        <a:bodyPr/>
        <a:lstStyle/>
        <a:p>
          <a:endParaRPr lang="en-US"/>
        </a:p>
      </dgm:t>
    </dgm:pt>
    <dgm:pt modelId="{48296EC7-AA17-4BA8-BE36-1159890D650F}" type="sibTrans" cxnId="{D9AC2B30-1051-4895-815E-708640BFE039}">
      <dgm:prSet/>
      <dgm:spPr/>
      <dgm:t>
        <a:bodyPr/>
        <a:lstStyle/>
        <a:p>
          <a:endParaRPr lang="en-US"/>
        </a:p>
      </dgm:t>
    </dgm:pt>
    <dgm:pt modelId="{D1020BF4-C78C-472F-A8A1-BC44ACD68974}">
      <dgm:prSet/>
      <dgm:spPr/>
      <dgm:t>
        <a:bodyPr/>
        <a:lstStyle/>
        <a:p>
          <a:r>
            <a:rPr lang="en-US" b="1"/>
            <a:t>Models Compared:</a:t>
          </a:r>
          <a:r>
            <a:rPr lang="en-US"/>
            <a:t> Linear Regression, Decision Tree, and Random Forest.</a:t>
          </a:r>
        </a:p>
      </dgm:t>
    </dgm:pt>
    <dgm:pt modelId="{B4D7B101-D045-4DF7-BE9E-544ED56E27BF}" type="parTrans" cxnId="{BFD7D620-5B53-4E02-A9C6-8E5A58E08D79}">
      <dgm:prSet/>
      <dgm:spPr/>
      <dgm:t>
        <a:bodyPr/>
        <a:lstStyle/>
        <a:p>
          <a:endParaRPr lang="en-US"/>
        </a:p>
      </dgm:t>
    </dgm:pt>
    <dgm:pt modelId="{C4CC4EAC-9425-4153-931B-4EEC1B2A6691}" type="sibTrans" cxnId="{BFD7D620-5B53-4E02-A9C6-8E5A58E08D79}">
      <dgm:prSet/>
      <dgm:spPr/>
      <dgm:t>
        <a:bodyPr/>
        <a:lstStyle/>
        <a:p>
          <a:endParaRPr lang="en-US"/>
        </a:p>
      </dgm:t>
    </dgm:pt>
    <dgm:pt modelId="{2C6F9F3B-F196-4106-8A9F-0449A1407967}">
      <dgm:prSet/>
      <dgm:spPr/>
      <dgm:t>
        <a:bodyPr/>
        <a:lstStyle/>
        <a:p>
          <a:r>
            <a:rPr lang="en-US" b="1"/>
            <a:t>Key Evaluation Metrics:</a:t>
          </a:r>
          <a:r>
            <a:rPr lang="en-US"/>
            <a:t> R² (accuracy) and RMSE (error).</a:t>
          </a:r>
        </a:p>
      </dgm:t>
    </dgm:pt>
    <dgm:pt modelId="{55D74944-0E12-4214-9B88-EA8C73EDDE54}" type="parTrans" cxnId="{C74B54C6-DA59-4F19-BB6D-6E0104AE1644}">
      <dgm:prSet/>
      <dgm:spPr/>
      <dgm:t>
        <a:bodyPr/>
        <a:lstStyle/>
        <a:p>
          <a:endParaRPr lang="en-US"/>
        </a:p>
      </dgm:t>
    </dgm:pt>
    <dgm:pt modelId="{4AE2AA89-362D-4701-B689-F3804E75EF84}" type="sibTrans" cxnId="{C74B54C6-DA59-4F19-BB6D-6E0104AE1644}">
      <dgm:prSet/>
      <dgm:spPr/>
      <dgm:t>
        <a:bodyPr/>
        <a:lstStyle/>
        <a:p>
          <a:endParaRPr lang="en-US"/>
        </a:p>
      </dgm:t>
    </dgm:pt>
    <dgm:pt modelId="{86E35EEA-5DDD-46C1-8D37-5138635D73C1}">
      <dgm:prSet/>
      <dgm:spPr/>
      <dgm:t>
        <a:bodyPr/>
        <a:lstStyle/>
        <a:p>
          <a:r>
            <a:rPr lang="en-US" b="1"/>
            <a:t>Best Performing Model:</a:t>
          </a:r>
          <a:r>
            <a:rPr lang="en-US"/>
            <a:t> Random Forest with highest accuracy and lowest error.</a:t>
          </a:r>
        </a:p>
      </dgm:t>
    </dgm:pt>
    <dgm:pt modelId="{BA96A202-E554-4464-A6F9-725352CCC509}" type="parTrans" cxnId="{26794A97-8D72-44A2-A97A-B957B66E5A5D}">
      <dgm:prSet/>
      <dgm:spPr/>
      <dgm:t>
        <a:bodyPr/>
        <a:lstStyle/>
        <a:p>
          <a:endParaRPr lang="en-US"/>
        </a:p>
      </dgm:t>
    </dgm:pt>
    <dgm:pt modelId="{686104D3-50C3-4D91-AC38-9D377F9622F3}" type="sibTrans" cxnId="{26794A97-8D72-44A2-A97A-B957B66E5A5D}">
      <dgm:prSet/>
      <dgm:spPr/>
      <dgm:t>
        <a:bodyPr/>
        <a:lstStyle/>
        <a:p>
          <a:endParaRPr lang="en-US"/>
        </a:p>
      </dgm:t>
    </dgm:pt>
    <dgm:pt modelId="{9FD9CB13-67C1-4782-9E16-B64AF2915BF7}">
      <dgm:prSet/>
      <dgm:spPr/>
      <dgm:t>
        <a:bodyPr/>
        <a:lstStyle/>
        <a:p>
          <a:r>
            <a:rPr lang="en-US" b="1"/>
            <a:t>Business Impact:</a:t>
          </a:r>
          <a:r>
            <a:rPr lang="en-US"/>
            <a:t> Improved pricing strategy for buyers and sellers.</a:t>
          </a:r>
        </a:p>
      </dgm:t>
    </dgm:pt>
    <dgm:pt modelId="{67063FB6-260F-4C71-AA27-45539DF6F631}" type="parTrans" cxnId="{22C55334-7F02-42A2-A379-BABD65B4A16F}">
      <dgm:prSet/>
      <dgm:spPr/>
      <dgm:t>
        <a:bodyPr/>
        <a:lstStyle/>
        <a:p>
          <a:endParaRPr lang="en-US"/>
        </a:p>
      </dgm:t>
    </dgm:pt>
    <dgm:pt modelId="{153F5643-3530-4EEB-A414-C9AF22203305}" type="sibTrans" cxnId="{22C55334-7F02-42A2-A379-BABD65B4A16F}">
      <dgm:prSet/>
      <dgm:spPr/>
      <dgm:t>
        <a:bodyPr/>
        <a:lstStyle/>
        <a:p>
          <a:endParaRPr lang="en-US"/>
        </a:p>
      </dgm:t>
    </dgm:pt>
    <dgm:pt modelId="{C51E56CA-D744-4904-8CC5-269D343C7228}" type="pres">
      <dgm:prSet presAssocID="{94541D68-1C79-42C4-A341-1A487801DF9A}" presName="root" presStyleCnt="0">
        <dgm:presLayoutVars>
          <dgm:dir/>
          <dgm:resizeHandles val="exact"/>
        </dgm:presLayoutVars>
      </dgm:prSet>
      <dgm:spPr/>
    </dgm:pt>
    <dgm:pt modelId="{2715845B-C125-46C0-9421-7C85A6A1246A}" type="pres">
      <dgm:prSet presAssocID="{94541D68-1C79-42C4-A341-1A487801DF9A}" presName="container" presStyleCnt="0">
        <dgm:presLayoutVars>
          <dgm:dir/>
          <dgm:resizeHandles val="exact"/>
        </dgm:presLayoutVars>
      </dgm:prSet>
      <dgm:spPr/>
    </dgm:pt>
    <dgm:pt modelId="{09414444-B6D2-4BDD-AD5E-02A05D85092D}" type="pres">
      <dgm:prSet presAssocID="{CD08F8B4-9D51-47AA-AF1A-0B82D6F624E1}" presName="compNode" presStyleCnt="0"/>
      <dgm:spPr/>
    </dgm:pt>
    <dgm:pt modelId="{C82F6F79-40F6-439D-A9E0-B5E4ED4A94D3}" type="pres">
      <dgm:prSet presAssocID="{CD08F8B4-9D51-47AA-AF1A-0B82D6F624E1}" presName="iconBgRect" presStyleLbl="bgShp" presStyleIdx="0" presStyleCnt="5"/>
      <dgm:spPr/>
    </dgm:pt>
    <dgm:pt modelId="{2EC46C07-ACA3-43F8-A54D-39B42432138B}" type="pres">
      <dgm:prSet presAssocID="{CD08F8B4-9D51-47AA-AF1A-0B82D6F624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1BF700C-65B3-4941-9BFD-4513B71FD97F}" type="pres">
      <dgm:prSet presAssocID="{CD08F8B4-9D51-47AA-AF1A-0B82D6F624E1}" presName="spaceRect" presStyleCnt="0"/>
      <dgm:spPr/>
    </dgm:pt>
    <dgm:pt modelId="{D408429A-C21E-4F1A-A533-EEFF25105D94}" type="pres">
      <dgm:prSet presAssocID="{CD08F8B4-9D51-47AA-AF1A-0B82D6F624E1}" presName="textRect" presStyleLbl="revTx" presStyleIdx="0" presStyleCnt="5">
        <dgm:presLayoutVars>
          <dgm:chMax val="1"/>
          <dgm:chPref val="1"/>
        </dgm:presLayoutVars>
      </dgm:prSet>
      <dgm:spPr/>
    </dgm:pt>
    <dgm:pt modelId="{1C3F6B81-93CB-46B3-B2BF-4C27A86C36DA}" type="pres">
      <dgm:prSet presAssocID="{48296EC7-AA17-4BA8-BE36-1159890D650F}" presName="sibTrans" presStyleLbl="sibTrans2D1" presStyleIdx="0" presStyleCnt="0"/>
      <dgm:spPr/>
    </dgm:pt>
    <dgm:pt modelId="{7FE6BEFD-8CB7-4EEB-A42E-B5CDC8FD241C}" type="pres">
      <dgm:prSet presAssocID="{D1020BF4-C78C-472F-A8A1-BC44ACD68974}" presName="compNode" presStyleCnt="0"/>
      <dgm:spPr/>
    </dgm:pt>
    <dgm:pt modelId="{701FE290-C35C-4142-9A12-B733C60D8844}" type="pres">
      <dgm:prSet presAssocID="{D1020BF4-C78C-472F-A8A1-BC44ACD68974}" presName="iconBgRect" presStyleLbl="bgShp" presStyleIdx="1" presStyleCnt="5"/>
      <dgm:spPr/>
    </dgm:pt>
    <dgm:pt modelId="{DFDE7157-D980-4715-BAD6-D376F63A8412}" type="pres">
      <dgm:prSet presAssocID="{D1020BF4-C78C-472F-A8A1-BC44ACD689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AF0B150-9DA9-4E99-9488-0FB4759FAA7A}" type="pres">
      <dgm:prSet presAssocID="{D1020BF4-C78C-472F-A8A1-BC44ACD68974}" presName="spaceRect" presStyleCnt="0"/>
      <dgm:spPr/>
    </dgm:pt>
    <dgm:pt modelId="{F312FDC0-2CA9-4F74-B4E7-B0E834CDCA89}" type="pres">
      <dgm:prSet presAssocID="{D1020BF4-C78C-472F-A8A1-BC44ACD68974}" presName="textRect" presStyleLbl="revTx" presStyleIdx="1" presStyleCnt="5">
        <dgm:presLayoutVars>
          <dgm:chMax val="1"/>
          <dgm:chPref val="1"/>
        </dgm:presLayoutVars>
      </dgm:prSet>
      <dgm:spPr/>
    </dgm:pt>
    <dgm:pt modelId="{7793339D-A869-439F-BB8C-9E86F4A9BFEC}" type="pres">
      <dgm:prSet presAssocID="{C4CC4EAC-9425-4153-931B-4EEC1B2A6691}" presName="sibTrans" presStyleLbl="sibTrans2D1" presStyleIdx="0" presStyleCnt="0"/>
      <dgm:spPr/>
    </dgm:pt>
    <dgm:pt modelId="{234A531D-579B-4B9E-941D-C9883F95BA8D}" type="pres">
      <dgm:prSet presAssocID="{2C6F9F3B-F196-4106-8A9F-0449A1407967}" presName="compNode" presStyleCnt="0"/>
      <dgm:spPr/>
    </dgm:pt>
    <dgm:pt modelId="{4E8928AA-858D-4AAA-BB43-5914E7A2B919}" type="pres">
      <dgm:prSet presAssocID="{2C6F9F3B-F196-4106-8A9F-0449A1407967}" presName="iconBgRect" presStyleLbl="bgShp" presStyleIdx="2" presStyleCnt="5"/>
      <dgm:spPr/>
    </dgm:pt>
    <dgm:pt modelId="{66C81263-31A2-4898-80B3-E9BB834C9A55}" type="pres">
      <dgm:prSet presAssocID="{2C6F9F3B-F196-4106-8A9F-0449A14079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4C61DD74-27E6-4E03-933A-999EC1ABE6B8}" type="pres">
      <dgm:prSet presAssocID="{2C6F9F3B-F196-4106-8A9F-0449A1407967}" presName="spaceRect" presStyleCnt="0"/>
      <dgm:spPr/>
    </dgm:pt>
    <dgm:pt modelId="{F64C7D9A-F78C-41D5-8E6A-23EEA1EC576F}" type="pres">
      <dgm:prSet presAssocID="{2C6F9F3B-F196-4106-8A9F-0449A1407967}" presName="textRect" presStyleLbl="revTx" presStyleIdx="2" presStyleCnt="5">
        <dgm:presLayoutVars>
          <dgm:chMax val="1"/>
          <dgm:chPref val="1"/>
        </dgm:presLayoutVars>
      </dgm:prSet>
      <dgm:spPr/>
    </dgm:pt>
    <dgm:pt modelId="{E9A7A3A1-E2DA-4F2C-A894-63972EE4C149}" type="pres">
      <dgm:prSet presAssocID="{4AE2AA89-362D-4701-B689-F3804E75EF84}" presName="sibTrans" presStyleLbl="sibTrans2D1" presStyleIdx="0" presStyleCnt="0"/>
      <dgm:spPr/>
    </dgm:pt>
    <dgm:pt modelId="{5DC07CED-D8FE-4D19-883F-876D6F66BE7B}" type="pres">
      <dgm:prSet presAssocID="{86E35EEA-5DDD-46C1-8D37-5138635D73C1}" presName="compNode" presStyleCnt="0"/>
      <dgm:spPr/>
    </dgm:pt>
    <dgm:pt modelId="{AEF5D184-1519-4A2B-8DC3-919CC3B31EFC}" type="pres">
      <dgm:prSet presAssocID="{86E35EEA-5DDD-46C1-8D37-5138635D73C1}" presName="iconBgRect" presStyleLbl="bgShp" presStyleIdx="3" presStyleCnt="5"/>
      <dgm:spPr/>
    </dgm:pt>
    <dgm:pt modelId="{8BA014FF-883F-4CA9-A31F-537D1BEE15AA}" type="pres">
      <dgm:prSet presAssocID="{86E35EEA-5DDD-46C1-8D37-5138635D73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649D75C-D4C4-459B-A191-91EFD16E72EA}" type="pres">
      <dgm:prSet presAssocID="{86E35EEA-5DDD-46C1-8D37-5138635D73C1}" presName="spaceRect" presStyleCnt="0"/>
      <dgm:spPr/>
    </dgm:pt>
    <dgm:pt modelId="{D172D277-81D4-48B5-A417-CB18721A6F9D}" type="pres">
      <dgm:prSet presAssocID="{86E35EEA-5DDD-46C1-8D37-5138635D73C1}" presName="textRect" presStyleLbl="revTx" presStyleIdx="3" presStyleCnt="5">
        <dgm:presLayoutVars>
          <dgm:chMax val="1"/>
          <dgm:chPref val="1"/>
        </dgm:presLayoutVars>
      </dgm:prSet>
      <dgm:spPr/>
    </dgm:pt>
    <dgm:pt modelId="{E784EE27-F98F-4131-AB92-AAE142D455D8}" type="pres">
      <dgm:prSet presAssocID="{686104D3-50C3-4D91-AC38-9D377F9622F3}" presName="sibTrans" presStyleLbl="sibTrans2D1" presStyleIdx="0" presStyleCnt="0"/>
      <dgm:spPr/>
    </dgm:pt>
    <dgm:pt modelId="{7F50F99C-0E71-4D84-B620-F4FC2FA106AF}" type="pres">
      <dgm:prSet presAssocID="{9FD9CB13-67C1-4782-9E16-B64AF2915BF7}" presName="compNode" presStyleCnt="0"/>
      <dgm:spPr/>
    </dgm:pt>
    <dgm:pt modelId="{657A4AD8-4CC6-408E-B386-AD1CB41A2732}" type="pres">
      <dgm:prSet presAssocID="{9FD9CB13-67C1-4782-9E16-B64AF2915BF7}" presName="iconBgRect" presStyleLbl="bgShp" presStyleIdx="4" presStyleCnt="5"/>
      <dgm:spPr/>
    </dgm:pt>
    <dgm:pt modelId="{60FC6BC4-10A8-4374-8F80-59D119C121F2}" type="pres">
      <dgm:prSet presAssocID="{9FD9CB13-67C1-4782-9E16-B64AF2915B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24C61DA-8BE5-46F4-AB4A-8D6D74F4C988}" type="pres">
      <dgm:prSet presAssocID="{9FD9CB13-67C1-4782-9E16-B64AF2915BF7}" presName="spaceRect" presStyleCnt="0"/>
      <dgm:spPr/>
    </dgm:pt>
    <dgm:pt modelId="{9BDD7A3F-8DCA-463E-AC60-B9FFB66D3851}" type="pres">
      <dgm:prSet presAssocID="{9FD9CB13-67C1-4782-9E16-B64AF2915BF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DAE2617-85F9-488D-B3B8-33B254CCE77D}" type="presOf" srcId="{9FD9CB13-67C1-4782-9E16-B64AF2915BF7}" destId="{9BDD7A3F-8DCA-463E-AC60-B9FFB66D3851}" srcOrd="0" destOrd="0" presId="urn:microsoft.com/office/officeart/2018/2/layout/IconCircleList"/>
    <dgm:cxn modelId="{BFD7D620-5B53-4E02-A9C6-8E5A58E08D79}" srcId="{94541D68-1C79-42C4-A341-1A487801DF9A}" destId="{D1020BF4-C78C-472F-A8A1-BC44ACD68974}" srcOrd="1" destOrd="0" parTransId="{B4D7B101-D045-4DF7-BE9E-544ED56E27BF}" sibTransId="{C4CC4EAC-9425-4153-931B-4EEC1B2A6691}"/>
    <dgm:cxn modelId="{F72C3B21-1BEE-4063-91C6-F94E1D408124}" type="presOf" srcId="{686104D3-50C3-4D91-AC38-9D377F9622F3}" destId="{E784EE27-F98F-4131-AB92-AAE142D455D8}" srcOrd="0" destOrd="0" presId="urn:microsoft.com/office/officeart/2018/2/layout/IconCircleList"/>
    <dgm:cxn modelId="{D9AC2B30-1051-4895-815E-708640BFE039}" srcId="{94541D68-1C79-42C4-A341-1A487801DF9A}" destId="{CD08F8B4-9D51-47AA-AF1A-0B82D6F624E1}" srcOrd="0" destOrd="0" parTransId="{E1107D26-4E1E-46CF-A54B-2B1A00D2FAAE}" sibTransId="{48296EC7-AA17-4BA8-BE36-1159890D650F}"/>
    <dgm:cxn modelId="{CB812034-72CD-4604-87FA-E4976D1AEF4D}" type="presOf" srcId="{2C6F9F3B-F196-4106-8A9F-0449A1407967}" destId="{F64C7D9A-F78C-41D5-8E6A-23EEA1EC576F}" srcOrd="0" destOrd="0" presId="urn:microsoft.com/office/officeart/2018/2/layout/IconCircleList"/>
    <dgm:cxn modelId="{22C55334-7F02-42A2-A379-BABD65B4A16F}" srcId="{94541D68-1C79-42C4-A341-1A487801DF9A}" destId="{9FD9CB13-67C1-4782-9E16-B64AF2915BF7}" srcOrd="4" destOrd="0" parTransId="{67063FB6-260F-4C71-AA27-45539DF6F631}" sibTransId="{153F5643-3530-4EEB-A414-C9AF22203305}"/>
    <dgm:cxn modelId="{6C3FF03C-6EFE-42EE-B0C4-F190F67F7D95}" type="presOf" srcId="{48296EC7-AA17-4BA8-BE36-1159890D650F}" destId="{1C3F6B81-93CB-46B3-B2BF-4C27A86C36DA}" srcOrd="0" destOrd="0" presId="urn:microsoft.com/office/officeart/2018/2/layout/IconCircleList"/>
    <dgm:cxn modelId="{FAD7DF7D-3E04-42FE-B134-705DF089A266}" type="presOf" srcId="{CD08F8B4-9D51-47AA-AF1A-0B82D6F624E1}" destId="{D408429A-C21E-4F1A-A533-EEFF25105D94}" srcOrd="0" destOrd="0" presId="urn:microsoft.com/office/officeart/2018/2/layout/IconCircleList"/>
    <dgm:cxn modelId="{6B60A580-65E9-4D6D-8F36-3DC1C0261EFA}" type="presOf" srcId="{D1020BF4-C78C-472F-A8A1-BC44ACD68974}" destId="{F312FDC0-2CA9-4F74-B4E7-B0E834CDCA89}" srcOrd="0" destOrd="0" presId="urn:microsoft.com/office/officeart/2018/2/layout/IconCircleList"/>
    <dgm:cxn modelId="{EF48E585-28CA-46C5-B121-9AFB84C626F3}" type="presOf" srcId="{C4CC4EAC-9425-4153-931B-4EEC1B2A6691}" destId="{7793339D-A869-439F-BB8C-9E86F4A9BFEC}" srcOrd="0" destOrd="0" presId="urn:microsoft.com/office/officeart/2018/2/layout/IconCircleList"/>
    <dgm:cxn modelId="{26794A97-8D72-44A2-A97A-B957B66E5A5D}" srcId="{94541D68-1C79-42C4-A341-1A487801DF9A}" destId="{86E35EEA-5DDD-46C1-8D37-5138635D73C1}" srcOrd="3" destOrd="0" parTransId="{BA96A202-E554-4464-A6F9-725352CCC509}" sibTransId="{686104D3-50C3-4D91-AC38-9D377F9622F3}"/>
    <dgm:cxn modelId="{DA7000BC-C21A-48AC-B824-601C50631713}" type="presOf" srcId="{94541D68-1C79-42C4-A341-1A487801DF9A}" destId="{C51E56CA-D744-4904-8CC5-269D343C7228}" srcOrd="0" destOrd="0" presId="urn:microsoft.com/office/officeart/2018/2/layout/IconCircleList"/>
    <dgm:cxn modelId="{B8EB71C1-4C7D-4966-89BB-6038F3CF3A46}" type="presOf" srcId="{86E35EEA-5DDD-46C1-8D37-5138635D73C1}" destId="{D172D277-81D4-48B5-A417-CB18721A6F9D}" srcOrd="0" destOrd="0" presId="urn:microsoft.com/office/officeart/2018/2/layout/IconCircleList"/>
    <dgm:cxn modelId="{C74B54C6-DA59-4F19-BB6D-6E0104AE1644}" srcId="{94541D68-1C79-42C4-A341-1A487801DF9A}" destId="{2C6F9F3B-F196-4106-8A9F-0449A1407967}" srcOrd="2" destOrd="0" parTransId="{55D74944-0E12-4214-9B88-EA8C73EDDE54}" sibTransId="{4AE2AA89-362D-4701-B689-F3804E75EF84}"/>
    <dgm:cxn modelId="{5C30ABDE-287D-433B-B055-9D1AAC99C507}" type="presOf" srcId="{4AE2AA89-362D-4701-B689-F3804E75EF84}" destId="{E9A7A3A1-E2DA-4F2C-A894-63972EE4C149}" srcOrd="0" destOrd="0" presId="urn:microsoft.com/office/officeart/2018/2/layout/IconCircleList"/>
    <dgm:cxn modelId="{B2F40396-315A-4733-8374-CEB5E9E1AF13}" type="presParOf" srcId="{C51E56CA-D744-4904-8CC5-269D343C7228}" destId="{2715845B-C125-46C0-9421-7C85A6A1246A}" srcOrd="0" destOrd="0" presId="urn:microsoft.com/office/officeart/2018/2/layout/IconCircleList"/>
    <dgm:cxn modelId="{051EFB64-9372-4146-9616-41DD04356769}" type="presParOf" srcId="{2715845B-C125-46C0-9421-7C85A6A1246A}" destId="{09414444-B6D2-4BDD-AD5E-02A05D85092D}" srcOrd="0" destOrd="0" presId="urn:microsoft.com/office/officeart/2018/2/layout/IconCircleList"/>
    <dgm:cxn modelId="{16461BBA-360F-4684-9A0B-6796DA21FE38}" type="presParOf" srcId="{09414444-B6D2-4BDD-AD5E-02A05D85092D}" destId="{C82F6F79-40F6-439D-A9E0-B5E4ED4A94D3}" srcOrd="0" destOrd="0" presId="urn:microsoft.com/office/officeart/2018/2/layout/IconCircleList"/>
    <dgm:cxn modelId="{2B892EE5-34F0-42C3-8B2B-AB7CC53C81A7}" type="presParOf" srcId="{09414444-B6D2-4BDD-AD5E-02A05D85092D}" destId="{2EC46C07-ACA3-43F8-A54D-39B42432138B}" srcOrd="1" destOrd="0" presId="urn:microsoft.com/office/officeart/2018/2/layout/IconCircleList"/>
    <dgm:cxn modelId="{4CF5B93C-EE40-476D-9C47-EC860B230052}" type="presParOf" srcId="{09414444-B6D2-4BDD-AD5E-02A05D85092D}" destId="{01BF700C-65B3-4941-9BFD-4513B71FD97F}" srcOrd="2" destOrd="0" presId="urn:microsoft.com/office/officeart/2018/2/layout/IconCircleList"/>
    <dgm:cxn modelId="{9B0736D0-C14A-4E3D-B9E7-0674F18B03B2}" type="presParOf" srcId="{09414444-B6D2-4BDD-AD5E-02A05D85092D}" destId="{D408429A-C21E-4F1A-A533-EEFF25105D94}" srcOrd="3" destOrd="0" presId="urn:microsoft.com/office/officeart/2018/2/layout/IconCircleList"/>
    <dgm:cxn modelId="{2209AF67-C0DA-41B6-B605-78C6265C14C6}" type="presParOf" srcId="{2715845B-C125-46C0-9421-7C85A6A1246A}" destId="{1C3F6B81-93CB-46B3-B2BF-4C27A86C36DA}" srcOrd="1" destOrd="0" presId="urn:microsoft.com/office/officeart/2018/2/layout/IconCircleList"/>
    <dgm:cxn modelId="{E41F86F7-5602-48E9-AFD2-898E1B3FA0CF}" type="presParOf" srcId="{2715845B-C125-46C0-9421-7C85A6A1246A}" destId="{7FE6BEFD-8CB7-4EEB-A42E-B5CDC8FD241C}" srcOrd="2" destOrd="0" presId="urn:microsoft.com/office/officeart/2018/2/layout/IconCircleList"/>
    <dgm:cxn modelId="{92C48EAC-948E-4138-9853-88035297BB46}" type="presParOf" srcId="{7FE6BEFD-8CB7-4EEB-A42E-B5CDC8FD241C}" destId="{701FE290-C35C-4142-9A12-B733C60D8844}" srcOrd="0" destOrd="0" presId="urn:microsoft.com/office/officeart/2018/2/layout/IconCircleList"/>
    <dgm:cxn modelId="{94C169AC-D5A3-4DF2-990C-E33229DA5263}" type="presParOf" srcId="{7FE6BEFD-8CB7-4EEB-A42E-B5CDC8FD241C}" destId="{DFDE7157-D980-4715-BAD6-D376F63A8412}" srcOrd="1" destOrd="0" presId="urn:microsoft.com/office/officeart/2018/2/layout/IconCircleList"/>
    <dgm:cxn modelId="{AC75A4C1-8432-4FB2-893C-B50AB26D4153}" type="presParOf" srcId="{7FE6BEFD-8CB7-4EEB-A42E-B5CDC8FD241C}" destId="{3AF0B150-9DA9-4E99-9488-0FB4759FAA7A}" srcOrd="2" destOrd="0" presId="urn:microsoft.com/office/officeart/2018/2/layout/IconCircleList"/>
    <dgm:cxn modelId="{A3792397-CB52-43BB-BE03-C8DED80564B0}" type="presParOf" srcId="{7FE6BEFD-8CB7-4EEB-A42E-B5CDC8FD241C}" destId="{F312FDC0-2CA9-4F74-B4E7-B0E834CDCA89}" srcOrd="3" destOrd="0" presId="urn:microsoft.com/office/officeart/2018/2/layout/IconCircleList"/>
    <dgm:cxn modelId="{50BA8295-182C-4F34-A1AE-A32559858C25}" type="presParOf" srcId="{2715845B-C125-46C0-9421-7C85A6A1246A}" destId="{7793339D-A869-439F-BB8C-9E86F4A9BFEC}" srcOrd="3" destOrd="0" presId="urn:microsoft.com/office/officeart/2018/2/layout/IconCircleList"/>
    <dgm:cxn modelId="{E585E46C-495E-4B46-9C52-0F5429D9F69E}" type="presParOf" srcId="{2715845B-C125-46C0-9421-7C85A6A1246A}" destId="{234A531D-579B-4B9E-941D-C9883F95BA8D}" srcOrd="4" destOrd="0" presId="urn:microsoft.com/office/officeart/2018/2/layout/IconCircleList"/>
    <dgm:cxn modelId="{9ED200B1-F405-4CF7-AD71-0E3A4F9DFDC8}" type="presParOf" srcId="{234A531D-579B-4B9E-941D-C9883F95BA8D}" destId="{4E8928AA-858D-4AAA-BB43-5914E7A2B919}" srcOrd="0" destOrd="0" presId="urn:microsoft.com/office/officeart/2018/2/layout/IconCircleList"/>
    <dgm:cxn modelId="{31013D4C-C827-4427-A4A8-F7EEEBF10A49}" type="presParOf" srcId="{234A531D-579B-4B9E-941D-C9883F95BA8D}" destId="{66C81263-31A2-4898-80B3-E9BB834C9A55}" srcOrd="1" destOrd="0" presId="urn:microsoft.com/office/officeart/2018/2/layout/IconCircleList"/>
    <dgm:cxn modelId="{7E165E92-6E69-4AB8-AD49-CC18296FD2A2}" type="presParOf" srcId="{234A531D-579B-4B9E-941D-C9883F95BA8D}" destId="{4C61DD74-27E6-4E03-933A-999EC1ABE6B8}" srcOrd="2" destOrd="0" presId="urn:microsoft.com/office/officeart/2018/2/layout/IconCircleList"/>
    <dgm:cxn modelId="{3B0DA405-DC3C-4A4C-A3CE-7C1E76977D4C}" type="presParOf" srcId="{234A531D-579B-4B9E-941D-C9883F95BA8D}" destId="{F64C7D9A-F78C-41D5-8E6A-23EEA1EC576F}" srcOrd="3" destOrd="0" presId="urn:microsoft.com/office/officeart/2018/2/layout/IconCircleList"/>
    <dgm:cxn modelId="{5BF90A82-BD28-4B04-BF61-9CB726369E0D}" type="presParOf" srcId="{2715845B-C125-46C0-9421-7C85A6A1246A}" destId="{E9A7A3A1-E2DA-4F2C-A894-63972EE4C149}" srcOrd="5" destOrd="0" presId="urn:microsoft.com/office/officeart/2018/2/layout/IconCircleList"/>
    <dgm:cxn modelId="{6E482D0F-E0E1-4993-A20C-17F3C5A1945A}" type="presParOf" srcId="{2715845B-C125-46C0-9421-7C85A6A1246A}" destId="{5DC07CED-D8FE-4D19-883F-876D6F66BE7B}" srcOrd="6" destOrd="0" presId="urn:microsoft.com/office/officeart/2018/2/layout/IconCircleList"/>
    <dgm:cxn modelId="{52E30163-2830-461B-AAD5-1AA8DF871E57}" type="presParOf" srcId="{5DC07CED-D8FE-4D19-883F-876D6F66BE7B}" destId="{AEF5D184-1519-4A2B-8DC3-919CC3B31EFC}" srcOrd="0" destOrd="0" presId="urn:microsoft.com/office/officeart/2018/2/layout/IconCircleList"/>
    <dgm:cxn modelId="{35E6E93D-3313-436B-9201-D99AFD8EB705}" type="presParOf" srcId="{5DC07CED-D8FE-4D19-883F-876D6F66BE7B}" destId="{8BA014FF-883F-4CA9-A31F-537D1BEE15AA}" srcOrd="1" destOrd="0" presId="urn:microsoft.com/office/officeart/2018/2/layout/IconCircleList"/>
    <dgm:cxn modelId="{947830C2-4F04-4161-B1DB-E81085FA1232}" type="presParOf" srcId="{5DC07CED-D8FE-4D19-883F-876D6F66BE7B}" destId="{E649D75C-D4C4-459B-A191-91EFD16E72EA}" srcOrd="2" destOrd="0" presId="urn:microsoft.com/office/officeart/2018/2/layout/IconCircleList"/>
    <dgm:cxn modelId="{BD1C3703-5FDB-4FE3-8D2D-D2E80E196876}" type="presParOf" srcId="{5DC07CED-D8FE-4D19-883F-876D6F66BE7B}" destId="{D172D277-81D4-48B5-A417-CB18721A6F9D}" srcOrd="3" destOrd="0" presId="urn:microsoft.com/office/officeart/2018/2/layout/IconCircleList"/>
    <dgm:cxn modelId="{C39E8E95-08C2-4D64-AA26-014D058ED47B}" type="presParOf" srcId="{2715845B-C125-46C0-9421-7C85A6A1246A}" destId="{E784EE27-F98F-4131-AB92-AAE142D455D8}" srcOrd="7" destOrd="0" presId="urn:microsoft.com/office/officeart/2018/2/layout/IconCircleList"/>
    <dgm:cxn modelId="{694AFBE5-59E1-4E59-B967-0B3905B33AA5}" type="presParOf" srcId="{2715845B-C125-46C0-9421-7C85A6A1246A}" destId="{7F50F99C-0E71-4D84-B620-F4FC2FA106AF}" srcOrd="8" destOrd="0" presId="urn:microsoft.com/office/officeart/2018/2/layout/IconCircleList"/>
    <dgm:cxn modelId="{8EF1A5DD-9D76-44A1-83F5-08E45DE0F485}" type="presParOf" srcId="{7F50F99C-0E71-4D84-B620-F4FC2FA106AF}" destId="{657A4AD8-4CC6-408E-B386-AD1CB41A2732}" srcOrd="0" destOrd="0" presId="urn:microsoft.com/office/officeart/2018/2/layout/IconCircleList"/>
    <dgm:cxn modelId="{FD79FCDC-0EED-4E3C-92BA-E5CB0E94C368}" type="presParOf" srcId="{7F50F99C-0E71-4D84-B620-F4FC2FA106AF}" destId="{60FC6BC4-10A8-4374-8F80-59D119C121F2}" srcOrd="1" destOrd="0" presId="urn:microsoft.com/office/officeart/2018/2/layout/IconCircleList"/>
    <dgm:cxn modelId="{3F9BC7F6-EF32-436C-B859-BEF5EF41401B}" type="presParOf" srcId="{7F50F99C-0E71-4D84-B620-F4FC2FA106AF}" destId="{324C61DA-8BE5-46F4-AB4A-8D6D74F4C988}" srcOrd="2" destOrd="0" presId="urn:microsoft.com/office/officeart/2018/2/layout/IconCircleList"/>
    <dgm:cxn modelId="{075271DE-094B-4139-85F7-92934DAF264D}" type="presParOf" srcId="{7F50F99C-0E71-4D84-B620-F4FC2FA106AF}" destId="{9BDD7A3F-8DCA-463E-AC60-B9FFB66D38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D4E647-EEE6-4BC8-A6D1-340664B3F83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8E5D82-5523-4C29-976F-5592CDA6D3B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Accurate pricing is crucial for a competitive used car market.</a:t>
          </a:r>
        </a:p>
      </dgm:t>
    </dgm:pt>
    <dgm:pt modelId="{84F5293B-24A8-46FB-BBF3-2D5FE653F907}" type="parTrans" cxnId="{CABB9940-BD64-4A76-852F-A3731F773E2C}">
      <dgm:prSet/>
      <dgm:spPr/>
    </dgm:pt>
    <dgm:pt modelId="{B9B97A1E-CB04-4864-BCF8-2CE4F8A0F083}" type="sibTrans" cxnId="{CABB9940-BD64-4A76-852F-A3731F773E2C}">
      <dgm:prSet/>
      <dgm:spPr/>
    </dgm:pt>
    <dgm:pt modelId="{12338883-34DD-4475-B9BB-7A41CC8320A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Buyers want fair pricing; sellers want to maximize profits.</a:t>
          </a:r>
        </a:p>
      </dgm:t>
    </dgm:pt>
    <dgm:pt modelId="{99B93969-7AC3-4DFE-B21F-43FDC7FFEBCF}" type="parTrans" cxnId="{8075498E-D49E-43C7-8909-972280C82F36}">
      <dgm:prSet/>
      <dgm:spPr/>
    </dgm:pt>
    <dgm:pt modelId="{D1825C14-5173-41AE-802B-9C4C2A55A3AD}" type="sibTrans" cxnId="{8075498E-D49E-43C7-8909-972280C82F36}">
      <dgm:prSet/>
      <dgm:spPr/>
    </dgm:pt>
    <dgm:pt modelId="{9CC32496-501C-47DB-89A7-1AC4C2F0865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Key variables affecting pricing</a:t>
          </a:r>
          <a:r>
            <a:rPr lang="en-US" b="0"/>
            <a:t> need to be identified</a:t>
          </a:r>
          <a:r>
            <a:rPr lang="en-US"/>
            <a:t>.</a:t>
          </a:r>
        </a:p>
      </dgm:t>
    </dgm:pt>
    <dgm:pt modelId="{DAECAAAB-071E-4810-A689-9D1D03185C23}" type="parTrans" cxnId="{0944E2AB-80D2-4AE4-9067-38C3D99F1DA3}">
      <dgm:prSet/>
      <dgm:spPr/>
    </dgm:pt>
    <dgm:pt modelId="{EA4A7664-076B-4FFA-A305-8B08302620E1}" type="sibTrans" cxnId="{0944E2AB-80D2-4AE4-9067-38C3D99F1DA3}">
      <dgm:prSet/>
      <dgm:spPr/>
    </dgm:pt>
    <dgm:pt modelId="{F516F7E8-D112-4969-9F78-097CF34EE12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well-calibrated model helps businesses make strategic decisions.</a:t>
          </a:r>
        </a:p>
      </dgm:t>
    </dgm:pt>
    <dgm:pt modelId="{2CE0E686-83C0-44DF-AE02-E2FBDCDA6B4F}" type="parTrans" cxnId="{D9E6AB5F-3A44-47E2-B07D-96CB182F4427}">
      <dgm:prSet/>
      <dgm:spPr/>
    </dgm:pt>
    <dgm:pt modelId="{E660728B-FD9F-4FC6-98B9-D21D22EF0603}" type="sibTrans" cxnId="{D9E6AB5F-3A44-47E2-B07D-96CB182F4427}">
      <dgm:prSet/>
      <dgm:spPr/>
    </dgm:pt>
    <dgm:pt modelId="{3DA514AC-AF9D-4A08-8D78-1595386680E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learning can provide data-driven insights.</a:t>
          </a:r>
        </a:p>
      </dgm:t>
    </dgm:pt>
    <dgm:pt modelId="{55E83E95-4E53-49C9-83F0-4C567160DA28}" type="parTrans" cxnId="{B57798D8-2F5D-47E8-9AC3-4CB31730C86C}">
      <dgm:prSet/>
      <dgm:spPr/>
    </dgm:pt>
    <dgm:pt modelId="{0D6B6D0F-6966-4A72-B457-743C9958D22D}" type="sibTrans" cxnId="{B57798D8-2F5D-47E8-9AC3-4CB31730C86C}">
      <dgm:prSet/>
      <dgm:spPr/>
    </dgm:pt>
    <dgm:pt modelId="{5670E500-9F22-4905-A9D9-711FF4485CD6}" type="pres">
      <dgm:prSet presAssocID="{D0D4E647-EEE6-4BC8-A6D1-340664B3F836}" presName="root" presStyleCnt="0">
        <dgm:presLayoutVars>
          <dgm:dir/>
          <dgm:resizeHandles val="exact"/>
        </dgm:presLayoutVars>
      </dgm:prSet>
      <dgm:spPr/>
    </dgm:pt>
    <dgm:pt modelId="{0FB14AB0-BC95-4A04-90A6-98CE4932217D}" type="pres">
      <dgm:prSet presAssocID="{2B8E5D82-5523-4C29-976F-5592CDA6D3B7}" presName="compNode" presStyleCnt="0"/>
      <dgm:spPr/>
    </dgm:pt>
    <dgm:pt modelId="{8AA07DC1-A90E-4ADB-A09D-88745F8853BE}" type="pres">
      <dgm:prSet presAssocID="{2B8E5D82-5523-4C29-976F-5592CDA6D3B7}" presName="iconBgRect" presStyleLbl="bgShp" presStyleIdx="0" presStyleCnt="5"/>
      <dgm:spPr/>
    </dgm:pt>
    <dgm:pt modelId="{796887C2-FD6F-4CF7-8FEF-8537415E8DC9}" type="pres">
      <dgm:prSet presAssocID="{2B8E5D82-5523-4C29-976F-5592CDA6D3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83EE60A-1985-4EE2-B414-683FD8E776B5}" type="pres">
      <dgm:prSet presAssocID="{2B8E5D82-5523-4C29-976F-5592CDA6D3B7}" presName="spaceRect" presStyleCnt="0"/>
      <dgm:spPr/>
    </dgm:pt>
    <dgm:pt modelId="{4A744988-41B6-4667-948F-70BFAE7EF36C}" type="pres">
      <dgm:prSet presAssocID="{2B8E5D82-5523-4C29-976F-5592CDA6D3B7}" presName="textRect" presStyleLbl="revTx" presStyleIdx="0" presStyleCnt="5">
        <dgm:presLayoutVars>
          <dgm:chMax val="1"/>
          <dgm:chPref val="1"/>
        </dgm:presLayoutVars>
      </dgm:prSet>
      <dgm:spPr/>
    </dgm:pt>
    <dgm:pt modelId="{76D16FC4-1B07-4C8C-A984-3770EE73D1BC}" type="pres">
      <dgm:prSet presAssocID="{B9B97A1E-CB04-4864-BCF8-2CE4F8A0F083}" presName="sibTrans" presStyleCnt="0"/>
      <dgm:spPr/>
    </dgm:pt>
    <dgm:pt modelId="{0E6114DB-8BDE-4797-B81E-A17153635CCA}" type="pres">
      <dgm:prSet presAssocID="{12338883-34DD-4475-B9BB-7A41CC8320A7}" presName="compNode" presStyleCnt="0"/>
      <dgm:spPr/>
    </dgm:pt>
    <dgm:pt modelId="{A8319A78-258E-474D-9AFA-894F2E361B64}" type="pres">
      <dgm:prSet presAssocID="{12338883-34DD-4475-B9BB-7A41CC8320A7}" presName="iconBgRect" presStyleLbl="bgShp" presStyleIdx="1" presStyleCnt="5"/>
      <dgm:spPr/>
    </dgm:pt>
    <dgm:pt modelId="{A4795C09-58D7-40E4-9490-B03E48BB850C}" type="pres">
      <dgm:prSet presAssocID="{12338883-34DD-4475-B9BB-7A41CC8320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04A43304-BF91-4727-88E5-BDCC2BADF028}" type="pres">
      <dgm:prSet presAssocID="{12338883-34DD-4475-B9BB-7A41CC8320A7}" presName="spaceRect" presStyleCnt="0"/>
      <dgm:spPr/>
    </dgm:pt>
    <dgm:pt modelId="{8EAD71BC-A0CC-48C0-A73A-6EF94EE165E9}" type="pres">
      <dgm:prSet presAssocID="{12338883-34DD-4475-B9BB-7A41CC8320A7}" presName="textRect" presStyleLbl="revTx" presStyleIdx="1" presStyleCnt="5">
        <dgm:presLayoutVars>
          <dgm:chMax val="1"/>
          <dgm:chPref val="1"/>
        </dgm:presLayoutVars>
      </dgm:prSet>
      <dgm:spPr/>
    </dgm:pt>
    <dgm:pt modelId="{2A3AEB6D-C78A-47BB-963A-AACAFC5B100C}" type="pres">
      <dgm:prSet presAssocID="{D1825C14-5173-41AE-802B-9C4C2A55A3AD}" presName="sibTrans" presStyleCnt="0"/>
      <dgm:spPr/>
    </dgm:pt>
    <dgm:pt modelId="{46E77D90-BEE1-4A2C-B5B0-0E961BD1707F}" type="pres">
      <dgm:prSet presAssocID="{9CC32496-501C-47DB-89A7-1AC4C2F0865E}" presName="compNode" presStyleCnt="0"/>
      <dgm:spPr/>
    </dgm:pt>
    <dgm:pt modelId="{D123B852-1C7C-4CB3-8A6E-E4ED744B4BFE}" type="pres">
      <dgm:prSet presAssocID="{9CC32496-501C-47DB-89A7-1AC4C2F0865E}" presName="iconBgRect" presStyleLbl="bgShp" presStyleIdx="2" presStyleCnt="5"/>
      <dgm:spPr/>
    </dgm:pt>
    <dgm:pt modelId="{7CA438D2-7BEE-4723-B975-F6B248E1D430}" type="pres">
      <dgm:prSet presAssocID="{9CC32496-501C-47DB-89A7-1AC4C2F086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38F53C-9F53-4E2C-B0A8-88A1A7F133DC}" type="pres">
      <dgm:prSet presAssocID="{9CC32496-501C-47DB-89A7-1AC4C2F0865E}" presName="spaceRect" presStyleCnt="0"/>
      <dgm:spPr/>
    </dgm:pt>
    <dgm:pt modelId="{C19D9487-1387-4ED1-B74A-488EE4666A62}" type="pres">
      <dgm:prSet presAssocID="{9CC32496-501C-47DB-89A7-1AC4C2F0865E}" presName="textRect" presStyleLbl="revTx" presStyleIdx="2" presStyleCnt="5">
        <dgm:presLayoutVars>
          <dgm:chMax val="1"/>
          <dgm:chPref val="1"/>
        </dgm:presLayoutVars>
      </dgm:prSet>
      <dgm:spPr/>
    </dgm:pt>
    <dgm:pt modelId="{C05C80DB-8157-47C4-A751-DE0DA0215C6D}" type="pres">
      <dgm:prSet presAssocID="{EA4A7664-076B-4FFA-A305-8B08302620E1}" presName="sibTrans" presStyleCnt="0"/>
      <dgm:spPr/>
    </dgm:pt>
    <dgm:pt modelId="{300F124B-7B9B-468B-AB16-BD992B4A51AB}" type="pres">
      <dgm:prSet presAssocID="{3DA514AC-AF9D-4A08-8D78-1595386680E7}" presName="compNode" presStyleCnt="0"/>
      <dgm:spPr/>
    </dgm:pt>
    <dgm:pt modelId="{B59000D5-D9FD-484F-AC34-2F7CCAE45064}" type="pres">
      <dgm:prSet presAssocID="{3DA514AC-AF9D-4A08-8D78-1595386680E7}" presName="iconBgRect" presStyleLbl="bgShp" presStyleIdx="3" presStyleCnt="5"/>
      <dgm:spPr/>
    </dgm:pt>
    <dgm:pt modelId="{522F18F9-7A6F-47D4-91CB-4BBF6D7EDEDB}" type="pres">
      <dgm:prSet presAssocID="{3DA514AC-AF9D-4A08-8D78-1595386680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AEACAE-6C73-45D8-B04B-EDCEFDB0481C}" type="pres">
      <dgm:prSet presAssocID="{3DA514AC-AF9D-4A08-8D78-1595386680E7}" presName="spaceRect" presStyleCnt="0"/>
      <dgm:spPr/>
    </dgm:pt>
    <dgm:pt modelId="{83AFF860-FA06-49D0-99D3-921C5C85E970}" type="pres">
      <dgm:prSet presAssocID="{3DA514AC-AF9D-4A08-8D78-1595386680E7}" presName="textRect" presStyleLbl="revTx" presStyleIdx="3" presStyleCnt="5">
        <dgm:presLayoutVars>
          <dgm:chMax val="1"/>
          <dgm:chPref val="1"/>
        </dgm:presLayoutVars>
      </dgm:prSet>
      <dgm:spPr/>
    </dgm:pt>
    <dgm:pt modelId="{9DE7B633-C464-427E-89E5-E9A76D2D7169}" type="pres">
      <dgm:prSet presAssocID="{0D6B6D0F-6966-4A72-B457-743C9958D22D}" presName="sibTrans" presStyleCnt="0"/>
      <dgm:spPr/>
    </dgm:pt>
    <dgm:pt modelId="{041F90AB-7A89-4B83-91B0-2E80AEF4CDC3}" type="pres">
      <dgm:prSet presAssocID="{F516F7E8-D112-4969-9F78-097CF34EE12C}" presName="compNode" presStyleCnt="0"/>
      <dgm:spPr/>
    </dgm:pt>
    <dgm:pt modelId="{8D1E3C07-BD4D-4E69-8F04-047BCF68470F}" type="pres">
      <dgm:prSet presAssocID="{F516F7E8-D112-4969-9F78-097CF34EE12C}" presName="iconBgRect" presStyleLbl="bgShp" presStyleIdx="4" presStyleCnt="5"/>
      <dgm:spPr/>
    </dgm:pt>
    <dgm:pt modelId="{7C0C2940-0F68-4572-95FD-B1CF00FB471E}" type="pres">
      <dgm:prSet presAssocID="{F516F7E8-D112-4969-9F78-097CF34EE1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8ED29E-F749-402C-B37C-01BA6C58D93C}" type="pres">
      <dgm:prSet presAssocID="{F516F7E8-D112-4969-9F78-097CF34EE12C}" presName="spaceRect" presStyleCnt="0"/>
      <dgm:spPr/>
    </dgm:pt>
    <dgm:pt modelId="{FD29CD50-B0CB-4156-9AC0-AC76D0F66862}" type="pres">
      <dgm:prSet presAssocID="{F516F7E8-D112-4969-9F78-097CF34EE1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DF52F3A-6BF2-4C79-9F7C-05FC41084EBD}" type="presOf" srcId="{F516F7E8-D112-4969-9F78-097CF34EE12C}" destId="{FD29CD50-B0CB-4156-9AC0-AC76D0F66862}" srcOrd="0" destOrd="0" presId="urn:microsoft.com/office/officeart/2018/5/layout/IconCircleLabelList"/>
    <dgm:cxn modelId="{CABB9940-BD64-4A76-852F-A3731F773E2C}" srcId="{D0D4E647-EEE6-4BC8-A6D1-340664B3F836}" destId="{2B8E5D82-5523-4C29-976F-5592CDA6D3B7}" srcOrd="0" destOrd="0" parTransId="{84F5293B-24A8-46FB-BBF3-2D5FE653F907}" sibTransId="{B9B97A1E-CB04-4864-BCF8-2CE4F8A0F083}"/>
    <dgm:cxn modelId="{D9E6AB5F-3A44-47E2-B07D-96CB182F4427}" srcId="{D0D4E647-EEE6-4BC8-A6D1-340664B3F836}" destId="{F516F7E8-D112-4969-9F78-097CF34EE12C}" srcOrd="4" destOrd="0" parTransId="{2CE0E686-83C0-44DF-AE02-E2FBDCDA6B4F}" sibTransId="{E660728B-FD9F-4FC6-98B9-D21D22EF0603}"/>
    <dgm:cxn modelId="{8075498E-D49E-43C7-8909-972280C82F36}" srcId="{D0D4E647-EEE6-4BC8-A6D1-340664B3F836}" destId="{12338883-34DD-4475-B9BB-7A41CC8320A7}" srcOrd="1" destOrd="0" parTransId="{99B93969-7AC3-4DFE-B21F-43FDC7FFEBCF}" sibTransId="{D1825C14-5173-41AE-802B-9C4C2A55A3AD}"/>
    <dgm:cxn modelId="{984125A1-12CD-4FFC-AAFE-04C4D2829D26}" type="presOf" srcId="{2B8E5D82-5523-4C29-976F-5592CDA6D3B7}" destId="{4A744988-41B6-4667-948F-70BFAE7EF36C}" srcOrd="0" destOrd="0" presId="urn:microsoft.com/office/officeart/2018/5/layout/IconCircleLabelList"/>
    <dgm:cxn modelId="{0944E2AB-80D2-4AE4-9067-38C3D99F1DA3}" srcId="{D0D4E647-EEE6-4BC8-A6D1-340664B3F836}" destId="{9CC32496-501C-47DB-89A7-1AC4C2F0865E}" srcOrd="2" destOrd="0" parTransId="{DAECAAAB-071E-4810-A689-9D1D03185C23}" sibTransId="{EA4A7664-076B-4FFA-A305-8B08302620E1}"/>
    <dgm:cxn modelId="{7ACD01B4-3737-446D-9CAF-C72E5040C6E2}" type="presOf" srcId="{9CC32496-501C-47DB-89A7-1AC4C2F0865E}" destId="{C19D9487-1387-4ED1-B74A-488EE4666A62}" srcOrd="0" destOrd="0" presId="urn:microsoft.com/office/officeart/2018/5/layout/IconCircleLabelList"/>
    <dgm:cxn modelId="{1FCC7ABB-104A-4362-9FBC-89B39238E6C4}" type="presOf" srcId="{12338883-34DD-4475-B9BB-7A41CC8320A7}" destId="{8EAD71BC-A0CC-48C0-A73A-6EF94EE165E9}" srcOrd="0" destOrd="0" presId="urn:microsoft.com/office/officeart/2018/5/layout/IconCircleLabelList"/>
    <dgm:cxn modelId="{5F8868C4-66DB-4AAA-8CD2-2B5FA57E7B24}" type="presOf" srcId="{3DA514AC-AF9D-4A08-8D78-1595386680E7}" destId="{83AFF860-FA06-49D0-99D3-921C5C85E970}" srcOrd="0" destOrd="0" presId="urn:microsoft.com/office/officeart/2018/5/layout/IconCircleLabelList"/>
    <dgm:cxn modelId="{B57798D8-2F5D-47E8-9AC3-4CB31730C86C}" srcId="{D0D4E647-EEE6-4BC8-A6D1-340664B3F836}" destId="{3DA514AC-AF9D-4A08-8D78-1595386680E7}" srcOrd="3" destOrd="0" parTransId="{55E83E95-4E53-49C9-83F0-4C567160DA28}" sibTransId="{0D6B6D0F-6966-4A72-B457-743C9958D22D}"/>
    <dgm:cxn modelId="{632076F0-B541-4082-9D5D-3ECAEE9A6AC7}" type="presOf" srcId="{D0D4E647-EEE6-4BC8-A6D1-340664B3F836}" destId="{5670E500-9F22-4905-A9D9-711FF4485CD6}" srcOrd="0" destOrd="0" presId="urn:microsoft.com/office/officeart/2018/5/layout/IconCircleLabelList"/>
    <dgm:cxn modelId="{7E70C9F1-8EDB-4CF5-AF7A-09E7C14EC002}" type="presParOf" srcId="{5670E500-9F22-4905-A9D9-711FF4485CD6}" destId="{0FB14AB0-BC95-4A04-90A6-98CE4932217D}" srcOrd="0" destOrd="0" presId="urn:microsoft.com/office/officeart/2018/5/layout/IconCircleLabelList"/>
    <dgm:cxn modelId="{270EAA13-0E51-4C95-A40E-3CF17ED9FC00}" type="presParOf" srcId="{0FB14AB0-BC95-4A04-90A6-98CE4932217D}" destId="{8AA07DC1-A90E-4ADB-A09D-88745F8853BE}" srcOrd="0" destOrd="0" presId="urn:microsoft.com/office/officeart/2018/5/layout/IconCircleLabelList"/>
    <dgm:cxn modelId="{4A84CE5F-707A-4419-AE73-E83628EFDA6C}" type="presParOf" srcId="{0FB14AB0-BC95-4A04-90A6-98CE4932217D}" destId="{796887C2-FD6F-4CF7-8FEF-8537415E8DC9}" srcOrd="1" destOrd="0" presId="urn:microsoft.com/office/officeart/2018/5/layout/IconCircleLabelList"/>
    <dgm:cxn modelId="{60024895-BCEB-45C2-93BC-45E7416D2819}" type="presParOf" srcId="{0FB14AB0-BC95-4A04-90A6-98CE4932217D}" destId="{B83EE60A-1985-4EE2-B414-683FD8E776B5}" srcOrd="2" destOrd="0" presId="urn:microsoft.com/office/officeart/2018/5/layout/IconCircleLabelList"/>
    <dgm:cxn modelId="{DFAFB524-1ABD-4F7C-B6BF-A1DF2A7AB4AA}" type="presParOf" srcId="{0FB14AB0-BC95-4A04-90A6-98CE4932217D}" destId="{4A744988-41B6-4667-948F-70BFAE7EF36C}" srcOrd="3" destOrd="0" presId="urn:microsoft.com/office/officeart/2018/5/layout/IconCircleLabelList"/>
    <dgm:cxn modelId="{326F5A71-D99E-41A0-A89D-88700AC5BAF1}" type="presParOf" srcId="{5670E500-9F22-4905-A9D9-711FF4485CD6}" destId="{76D16FC4-1B07-4C8C-A984-3770EE73D1BC}" srcOrd="1" destOrd="0" presId="urn:microsoft.com/office/officeart/2018/5/layout/IconCircleLabelList"/>
    <dgm:cxn modelId="{D61C1B4F-4C5F-440D-91AF-27075F3FB36C}" type="presParOf" srcId="{5670E500-9F22-4905-A9D9-711FF4485CD6}" destId="{0E6114DB-8BDE-4797-B81E-A17153635CCA}" srcOrd="2" destOrd="0" presId="urn:microsoft.com/office/officeart/2018/5/layout/IconCircleLabelList"/>
    <dgm:cxn modelId="{0CD2D4DA-BBC2-4242-8806-C3C6722383A3}" type="presParOf" srcId="{0E6114DB-8BDE-4797-B81E-A17153635CCA}" destId="{A8319A78-258E-474D-9AFA-894F2E361B64}" srcOrd="0" destOrd="0" presId="urn:microsoft.com/office/officeart/2018/5/layout/IconCircleLabelList"/>
    <dgm:cxn modelId="{75C481EF-AD79-45C5-88D8-B2137BFB854D}" type="presParOf" srcId="{0E6114DB-8BDE-4797-B81E-A17153635CCA}" destId="{A4795C09-58D7-40E4-9490-B03E48BB850C}" srcOrd="1" destOrd="0" presId="urn:microsoft.com/office/officeart/2018/5/layout/IconCircleLabelList"/>
    <dgm:cxn modelId="{D211AF46-6317-415E-8EC3-31B0624E865A}" type="presParOf" srcId="{0E6114DB-8BDE-4797-B81E-A17153635CCA}" destId="{04A43304-BF91-4727-88E5-BDCC2BADF028}" srcOrd="2" destOrd="0" presId="urn:microsoft.com/office/officeart/2018/5/layout/IconCircleLabelList"/>
    <dgm:cxn modelId="{A826F028-3D90-4083-BD30-5105F2A03633}" type="presParOf" srcId="{0E6114DB-8BDE-4797-B81E-A17153635CCA}" destId="{8EAD71BC-A0CC-48C0-A73A-6EF94EE165E9}" srcOrd="3" destOrd="0" presId="urn:microsoft.com/office/officeart/2018/5/layout/IconCircleLabelList"/>
    <dgm:cxn modelId="{69E52F3F-FBF8-4468-B81E-0F9FF88332C8}" type="presParOf" srcId="{5670E500-9F22-4905-A9D9-711FF4485CD6}" destId="{2A3AEB6D-C78A-47BB-963A-AACAFC5B100C}" srcOrd="3" destOrd="0" presId="urn:microsoft.com/office/officeart/2018/5/layout/IconCircleLabelList"/>
    <dgm:cxn modelId="{1956DACC-22C9-486A-AA0D-3E7B4C1F684A}" type="presParOf" srcId="{5670E500-9F22-4905-A9D9-711FF4485CD6}" destId="{46E77D90-BEE1-4A2C-B5B0-0E961BD1707F}" srcOrd="4" destOrd="0" presId="urn:microsoft.com/office/officeart/2018/5/layout/IconCircleLabelList"/>
    <dgm:cxn modelId="{DA2452B0-9A0C-4CCA-976C-AF252B608FD1}" type="presParOf" srcId="{46E77D90-BEE1-4A2C-B5B0-0E961BD1707F}" destId="{D123B852-1C7C-4CB3-8A6E-E4ED744B4BFE}" srcOrd="0" destOrd="0" presId="urn:microsoft.com/office/officeart/2018/5/layout/IconCircleLabelList"/>
    <dgm:cxn modelId="{AFA15B16-3E2C-42F3-A9B9-1F3C3FC4ECA5}" type="presParOf" srcId="{46E77D90-BEE1-4A2C-B5B0-0E961BD1707F}" destId="{7CA438D2-7BEE-4723-B975-F6B248E1D430}" srcOrd="1" destOrd="0" presId="urn:microsoft.com/office/officeart/2018/5/layout/IconCircleLabelList"/>
    <dgm:cxn modelId="{27074EAF-06AC-471E-9EAD-9C4490D1E767}" type="presParOf" srcId="{46E77D90-BEE1-4A2C-B5B0-0E961BD1707F}" destId="{4238F53C-9F53-4E2C-B0A8-88A1A7F133DC}" srcOrd="2" destOrd="0" presId="urn:microsoft.com/office/officeart/2018/5/layout/IconCircleLabelList"/>
    <dgm:cxn modelId="{0ADBA871-26B8-4011-A0AA-714BD374D0B3}" type="presParOf" srcId="{46E77D90-BEE1-4A2C-B5B0-0E961BD1707F}" destId="{C19D9487-1387-4ED1-B74A-488EE4666A62}" srcOrd="3" destOrd="0" presId="urn:microsoft.com/office/officeart/2018/5/layout/IconCircleLabelList"/>
    <dgm:cxn modelId="{88D43E94-8126-4601-8572-607966868A2A}" type="presParOf" srcId="{5670E500-9F22-4905-A9D9-711FF4485CD6}" destId="{C05C80DB-8157-47C4-A751-DE0DA0215C6D}" srcOrd="5" destOrd="0" presId="urn:microsoft.com/office/officeart/2018/5/layout/IconCircleLabelList"/>
    <dgm:cxn modelId="{C8F1AAAF-80F9-4F6B-BE0A-8DA8DCC66FBC}" type="presParOf" srcId="{5670E500-9F22-4905-A9D9-711FF4485CD6}" destId="{300F124B-7B9B-468B-AB16-BD992B4A51AB}" srcOrd="6" destOrd="0" presId="urn:microsoft.com/office/officeart/2018/5/layout/IconCircleLabelList"/>
    <dgm:cxn modelId="{E7E56279-9887-4B02-955E-3D6148513A91}" type="presParOf" srcId="{300F124B-7B9B-468B-AB16-BD992B4A51AB}" destId="{B59000D5-D9FD-484F-AC34-2F7CCAE45064}" srcOrd="0" destOrd="0" presId="urn:microsoft.com/office/officeart/2018/5/layout/IconCircleLabelList"/>
    <dgm:cxn modelId="{1BDC0596-2972-484E-B0C5-ED9E5B31504A}" type="presParOf" srcId="{300F124B-7B9B-468B-AB16-BD992B4A51AB}" destId="{522F18F9-7A6F-47D4-91CB-4BBF6D7EDEDB}" srcOrd="1" destOrd="0" presId="urn:microsoft.com/office/officeart/2018/5/layout/IconCircleLabelList"/>
    <dgm:cxn modelId="{E2C0CDEB-EEFA-4670-A836-A3E111CF4E03}" type="presParOf" srcId="{300F124B-7B9B-468B-AB16-BD992B4A51AB}" destId="{CEAEACAE-6C73-45D8-B04B-EDCEFDB0481C}" srcOrd="2" destOrd="0" presId="urn:microsoft.com/office/officeart/2018/5/layout/IconCircleLabelList"/>
    <dgm:cxn modelId="{3D44BA3A-DB50-4BD9-9D0F-54DE2BCCD388}" type="presParOf" srcId="{300F124B-7B9B-468B-AB16-BD992B4A51AB}" destId="{83AFF860-FA06-49D0-99D3-921C5C85E970}" srcOrd="3" destOrd="0" presId="urn:microsoft.com/office/officeart/2018/5/layout/IconCircleLabelList"/>
    <dgm:cxn modelId="{40E43AC7-5E8E-4173-8D82-CC740EC508ED}" type="presParOf" srcId="{5670E500-9F22-4905-A9D9-711FF4485CD6}" destId="{9DE7B633-C464-427E-89E5-E9A76D2D7169}" srcOrd="7" destOrd="0" presId="urn:microsoft.com/office/officeart/2018/5/layout/IconCircleLabelList"/>
    <dgm:cxn modelId="{27AE9C61-7149-4A30-9634-4E4A550E4B10}" type="presParOf" srcId="{5670E500-9F22-4905-A9D9-711FF4485CD6}" destId="{041F90AB-7A89-4B83-91B0-2E80AEF4CDC3}" srcOrd="8" destOrd="0" presId="urn:microsoft.com/office/officeart/2018/5/layout/IconCircleLabelList"/>
    <dgm:cxn modelId="{2B08C662-1A65-4841-BE6B-A6C578B12074}" type="presParOf" srcId="{041F90AB-7A89-4B83-91B0-2E80AEF4CDC3}" destId="{8D1E3C07-BD4D-4E69-8F04-047BCF68470F}" srcOrd="0" destOrd="0" presId="urn:microsoft.com/office/officeart/2018/5/layout/IconCircleLabelList"/>
    <dgm:cxn modelId="{F62B82ED-2BFD-4BBF-8019-0867147A429B}" type="presParOf" srcId="{041F90AB-7A89-4B83-91B0-2E80AEF4CDC3}" destId="{7C0C2940-0F68-4572-95FD-B1CF00FB471E}" srcOrd="1" destOrd="0" presId="urn:microsoft.com/office/officeart/2018/5/layout/IconCircleLabelList"/>
    <dgm:cxn modelId="{BD7CB89A-DB09-481A-9AD8-0CB765432267}" type="presParOf" srcId="{041F90AB-7A89-4B83-91B0-2E80AEF4CDC3}" destId="{528ED29E-F749-402C-B37C-01BA6C58D93C}" srcOrd="2" destOrd="0" presId="urn:microsoft.com/office/officeart/2018/5/layout/IconCircleLabelList"/>
    <dgm:cxn modelId="{5D2A0B72-FC7E-4CCC-A6A5-1C600087EA00}" type="presParOf" srcId="{041F90AB-7A89-4B83-91B0-2E80AEF4CDC3}" destId="{FD29CD50-B0CB-4156-9AC0-AC76D0F668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8B0DE-2910-43B7-B467-1209C09035A3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DDA4B55-AB32-4EEF-9F84-DC9CE520E163}">
      <dgm:prSet/>
      <dgm:spPr/>
      <dgm:t>
        <a:bodyPr/>
        <a:lstStyle/>
        <a:p>
          <a:pPr rtl="0"/>
          <a:r>
            <a:rPr lang="en-US" b="1" dirty="0">
              <a:latin typeface="Tenorite"/>
            </a:rPr>
            <a:t>Lineplot</a:t>
          </a:r>
          <a:r>
            <a:rPr lang="en-US" b="1" dirty="0"/>
            <a:t>:</a:t>
          </a:r>
          <a:r>
            <a:rPr lang="en-US" dirty="0"/>
            <a:t> Shows feature relationships</a:t>
          </a:r>
          <a:r>
            <a:rPr lang="en-US" dirty="0">
              <a:latin typeface="Tenorite"/>
            </a:rPr>
            <a:t> between Year &amp; Price</a:t>
          </a:r>
          <a:endParaRPr lang="en-US" dirty="0"/>
        </a:p>
      </dgm:t>
    </dgm:pt>
    <dgm:pt modelId="{A4A16EF6-3872-48C3-A8C0-36DCAF03DA1C}" type="parTrans" cxnId="{A0A9CAC3-2C95-4C38-9506-54739980308E}">
      <dgm:prSet/>
      <dgm:spPr/>
      <dgm:t>
        <a:bodyPr/>
        <a:lstStyle/>
        <a:p>
          <a:endParaRPr lang="en-US"/>
        </a:p>
      </dgm:t>
    </dgm:pt>
    <dgm:pt modelId="{0390E50E-DFA5-4FB8-A1DC-E09FC7BE88AE}" type="sibTrans" cxnId="{A0A9CAC3-2C95-4C38-9506-54739980308E}">
      <dgm:prSet/>
      <dgm:spPr/>
      <dgm:t>
        <a:bodyPr/>
        <a:lstStyle/>
        <a:p>
          <a:endParaRPr lang="en-US"/>
        </a:p>
      </dgm:t>
    </dgm:pt>
    <dgm:pt modelId="{20CA01DA-F88F-4506-BE37-99553BCBEFE9}">
      <dgm:prSet/>
      <dgm:spPr/>
      <dgm:t>
        <a:bodyPr/>
        <a:lstStyle/>
        <a:p>
          <a:r>
            <a:rPr lang="en-US" b="1" dirty="0"/>
            <a:t>Histogram of </a:t>
          </a:r>
          <a:r>
            <a:rPr lang="en-US" b="1" dirty="0">
              <a:latin typeface="Tenorite"/>
            </a:rPr>
            <a:t>Price</a:t>
          </a:r>
          <a:r>
            <a:rPr lang="en-US" b="1" dirty="0"/>
            <a:t>:</a:t>
          </a:r>
          <a:r>
            <a:rPr lang="en-US" dirty="0"/>
            <a:t> Identifies skewness and distribution.</a:t>
          </a:r>
        </a:p>
      </dgm:t>
    </dgm:pt>
    <dgm:pt modelId="{BCEA7587-AF05-4E12-9312-2A80DC926A47}" type="parTrans" cxnId="{168CEC0F-044C-431D-8DBE-D2A875D35F54}">
      <dgm:prSet/>
      <dgm:spPr/>
      <dgm:t>
        <a:bodyPr/>
        <a:lstStyle/>
        <a:p>
          <a:endParaRPr lang="en-US"/>
        </a:p>
      </dgm:t>
    </dgm:pt>
    <dgm:pt modelId="{EEDB399D-69AC-48C5-8353-9BE897AFD879}" type="sibTrans" cxnId="{168CEC0F-044C-431D-8DBE-D2A875D35F54}">
      <dgm:prSet/>
      <dgm:spPr/>
      <dgm:t>
        <a:bodyPr/>
        <a:lstStyle/>
        <a:p>
          <a:endParaRPr lang="en-US"/>
        </a:p>
      </dgm:t>
    </dgm:pt>
    <dgm:pt modelId="{83332A38-816A-4CE9-85FB-00B7554813E1}">
      <dgm:prSet/>
      <dgm:spPr/>
      <dgm:t>
        <a:bodyPr/>
        <a:lstStyle/>
        <a:p>
          <a:pPr rtl="0"/>
          <a:r>
            <a:rPr lang="en-US" b="1" dirty="0">
              <a:latin typeface="Tenorite"/>
            </a:rPr>
            <a:t>Scatterplots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>
              <a:latin typeface="Tenorite"/>
            </a:rPr>
            <a:t>Price vs Significant Features ('Engine' &amp; 'Power')</a:t>
          </a:r>
          <a:endParaRPr lang="en-US" dirty="0"/>
        </a:p>
      </dgm:t>
    </dgm:pt>
    <dgm:pt modelId="{C748D92C-1F6C-40AF-983B-FB16A2564AAD}" type="parTrans" cxnId="{59167F67-C8D2-4681-8E89-A0C21929352A}">
      <dgm:prSet/>
      <dgm:spPr/>
      <dgm:t>
        <a:bodyPr/>
        <a:lstStyle/>
        <a:p>
          <a:endParaRPr lang="en-US"/>
        </a:p>
      </dgm:t>
    </dgm:pt>
    <dgm:pt modelId="{C57BC34B-3F2C-4881-A3DA-479EA1D842C1}" type="sibTrans" cxnId="{59167F67-C8D2-4681-8E89-A0C21929352A}">
      <dgm:prSet/>
      <dgm:spPr/>
      <dgm:t>
        <a:bodyPr/>
        <a:lstStyle/>
        <a:p>
          <a:endParaRPr lang="en-US"/>
        </a:p>
      </dgm:t>
    </dgm:pt>
    <dgm:pt modelId="{5174E03C-DD02-4AA6-A652-EFE43857E472}" type="pres">
      <dgm:prSet presAssocID="{DD58B0DE-2910-43B7-B467-1209C09035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F6DED7-8603-4CA0-AB83-B329617C2FFE}" type="pres">
      <dgm:prSet presAssocID="{0DDA4B55-AB32-4EEF-9F84-DC9CE520E163}" presName="hierRoot1" presStyleCnt="0"/>
      <dgm:spPr/>
    </dgm:pt>
    <dgm:pt modelId="{DAC90E6A-3D0D-43DE-8A26-BD2E24ED8400}" type="pres">
      <dgm:prSet presAssocID="{0DDA4B55-AB32-4EEF-9F84-DC9CE520E163}" presName="composite" presStyleCnt="0"/>
      <dgm:spPr/>
    </dgm:pt>
    <dgm:pt modelId="{4A6D360B-FD3D-4C26-BF4B-3BC3CBB18E62}" type="pres">
      <dgm:prSet presAssocID="{0DDA4B55-AB32-4EEF-9F84-DC9CE520E163}" presName="background" presStyleLbl="node0" presStyleIdx="0" presStyleCnt="3"/>
      <dgm:spPr/>
    </dgm:pt>
    <dgm:pt modelId="{48052159-8E0D-4A67-BBA2-12E1A60A1322}" type="pres">
      <dgm:prSet presAssocID="{0DDA4B55-AB32-4EEF-9F84-DC9CE520E163}" presName="text" presStyleLbl="fgAcc0" presStyleIdx="0" presStyleCnt="3">
        <dgm:presLayoutVars>
          <dgm:chPref val="3"/>
        </dgm:presLayoutVars>
      </dgm:prSet>
      <dgm:spPr/>
    </dgm:pt>
    <dgm:pt modelId="{2F70C565-FFC1-4B7A-9520-23C47A6939D7}" type="pres">
      <dgm:prSet presAssocID="{0DDA4B55-AB32-4EEF-9F84-DC9CE520E163}" presName="hierChild2" presStyleCnt="0"/>
      <dgm:spPr/>
    </dgm:pt>
    <dgm:pt modelId="{D58B16BB-9615-4D97-BBB9-311632E6D7FA}" type="pres">
      <dgm:prSet presAssocID="{20CA01DA-F88F-4506-BE37-99553BCBEFE9}" presName="hierRoot1" presStyleCnt="0"/>
      <dgm:spPr/>
    </dgm:pt>
    <dgm:pt modelId="{E3F4A5DB-53DC-45D8-88E4-7D899544D030}" type="pres">
      <dgm:prSet presAssocID="{20CA01DA-F88F-4506-BE37-99553BCBEFE9}" presName="composite" presStyleCnt="0"/>
      <dgm:spPr/>
    </dgm:pt>
    <dgm:pt modelId="{C97F55EF-A2E8-4022-8456-B03EAAA1F305}" type="pres">
      <dgm:prSet presAssocID="{20CA01DA-F88F-4506-BE37-99553BCBEFE9}" presName="background" presStyleLbl="node0" presStyleIdx="1" presStyleCnt="3"/>
      <dgm:spPr/>
    </dgm:pt>
    <dgm:pt modelId="{3D988EC1-9BBB-4D76-86BA-B62F70AE31D5}" type="pres">
      <dgm:prSet presAssocID="{20CA01DA-F88F-4506-BE37-99553BCBEFE9}" presName="text" presStyleLbl="fgAcc0" presStyleIdx="1" presStyleCnt="3">
        <dgm:presLayoutVars>
          <dgm:chPref val="3"/>
        </dgm:presLayoutVars>
      </dgm:prSet>
      <dgm:spPr/>
    </dgm:pt>
    <dgm:pt modelId="{DBBD6B28-0D1C-4040-B13C-358754A98B92}" type="pres">
      <dgm:prSet presAssocID="{20CA01DA-F88F-4506-BE37-99553BCBEFE9}" presName="hierChild2" presStyleCnt="0"/>
      <dgm:spPr/>
    </dgm:pt>
    <dgm:pt modelId="{79C7A453-8C6C-455E-B664-45A59E84D044}" type="pres">
      <dgm:prSet presAssocID="{83332A38-816A-4CE9-85FB-00B7554813E1}" presName="hierRoot1" presStyleCnt="0"/>
      <dgm:spPr/>
    </dgm:pt>
    <dgm:pt modelId="{B74B9747-C59C-4B24-BDD7-572BCCEA633B}" type="pres">
      <dgm:prSet presAssocID="{83332A38-816A-4CE9-85FB-00B7554813E1}" presName="composite" presStyleCnt="0"/>
      <dgm:spPr/>
    </dgm:pt>
    <dgm:pt modelId="{089A90EC-DF42-45EE-ADA0-57D233A3EE72}" type="pres">
      <dgm:prSet presAssocID="{83332A38-816A-4CE9-85FB-00B7554813E1}" presName="background" presStyleLbl="node0" presStyleIdx="2" presStyleCnt="3"/>
      <dgm:spPr/>
    </dgm:pt>
    <dgm:pt modelId="{3418338B-DC4E-4BD2-9C57-F837EFD678BA}" type="pres">
      <dgm:prSet presAssocID="{83332A38-816A-4CE9-85FB-00B7554813E1}" presName="text" presStyleLbl="fgAcc0" presStyleIdx="2" presStyleCnt="3">
        <dgm:presLayoutVars>
          <dgm:chPref val="3"/>
        </dgm:presLayoutVars>
      </dgm:prSet>
      <dgm:spPr/>
    </dgm:pt>
    <dgm:pt modelId="{AE900B88-C0D2-4159-ABE1-BF65BC3657F1}" type="pres">
      <dgm:prSet presAssocID="{83332A38-816A-4CE9-85FB-00B7554813E1}" presName="hierChild2" presStyleCnt="0"/>
      <dgm:spPr/>
    </dgm:pt>
  </dgm:ptLst>
  <dgm:cxnLst>
    <dgm:cxn modelId="{168CEC0F-044C-431D-8DBE-D2A875D35F54}" srcId="{DD58B0DE-2910-43B7-B467-1209C09035A3}" destId="{20CA01DA-F88F-4506-BE37-99553BCBEFE9}" srcOrd="1" destOrd="0" parTransId="{BCEA7587-AF05-4E12-9312-2A80DC926A47}" sibTransId="{EEDB399D-69AC-48C5-8353-9BE897AFD879}"/>
    <dgm:cxn modelId="{F8F0F530-E3AD-4C8D-91DF-81846F423E02}" type="presOf" srcId="{0DDA4B55-AB32-4EEF-9F84-DC9CE520E163}" destId="{48052159-8E0D-4A67-BBA2-12E1A60A1322}" srcOrd="0" destOrd="0" presId="urn:microsoft.com/office/officeart/2005/8/layout/hierarchy1"/>
    <dgm:cxn modelId="{B30E9736-5B16-4288-904B-C952F2CD26CB}" type="presOf" srcId="{83332A38-816A-4CE9-85FB-00B7554813E1}" destId="{3418338B-DC4E-4BD2-9C57-F837EFD678BA}" srcOrd="0" destOrd="0" presId="urn:microsoft.com/office/officeart/2005/8/layout/hierarchy1"/>
    <dgm:cxn modelId="{59167F67-C8D2-4681-8E89-A0C21929352A}" srcId="{DD58B0DE-2910-43B7-B467-1209C09035A3}" destId="{83332A38-816A-4CE9-85FB-00B7554813E1}" srcOrd="2" destOrd="0" parTransId="{C748D92C-1F6C-40AF-983B-FB16A2564AAD}" sibTransId="{C57BC34B-3F2C-4881-A3DA-479EA1D842C1}"/>
    <dgm:cxn modelId="{614712A2-224B-40DD-AD9B-4D7353AB0211}" type="presOf" srcId="{DD58B0DE-2910-43B7-B467-1209C09035A3}" destId="{5174E03C-DD02-4AA6-A652-EFE43857E472}" srcOrd="0" destOrd="0" presId="urn:microsoft.com/office/officeart/2005/8/layout/hierarchy1"/>
    <dgm:cxn modelId="{8217F6B9-E19D-4E2B-83A3-F1510AD1F9E0}" type="presOf" srcId="{20CA01DA-F88F-4506-BE37-99553BCBEFE9}" destId="{3D988EC1-9BBB-4D76-86BA-B62F70AE31D5}" srcOrd="0" destOrd="0" presId="urn:microsoft.com/office/officeart/2005/8/layout/hierarchy1"/>
    <dgm:cxn modelId="{A0A9CAC3-2C95-4C38-9506-54739980308E}" srcId="{DD58B0DE-2910-43B7-B467-1209C09035A3}" destId="{0DDA4B55-AB32-4EEF-9F84-DC9CE520E163}" srcOrd="0" destOrd="0" parTransId="{A4A16EF6-3872-48C3-A8C0-36DCAF03DA1C}" sibTransId="{0390E50E-DFA5-4FB8-A1DC-E09FC7BE88AE}"/>
    <dgm:cxn modelId="{C841FA05-C7D9-4C8B-A9D5-FE968FBBD866}" type="presParOf" srcId="{5174E03C-DD02-4AA6-A652-EFE43857E472}" destId="{50F6DED7-8603-4CA0-AB83-B329617C2FFE}" srcOrd="0" destOrd="0" presId="urn:microsoft.com/office/officeart/2005/8/layout/hierarchy1"/>
    <dgm:cxn modelId="{4156C1B8-C49C-4300-A889-A725703824B9}" type="presParOf" srcId="{50F6DED7-8603-4CA0-AB83-B329617C2FFE}" destId="{DAC90E6A-3D0D-43DE-8A26-BD2E24ED8400}" srcOrd="0" destOrd="0" presId="urn:microsoft.com/office/officeart/2005/8/layout/hierarchy1"/>
    <dgm:cxn modelId="{3ADFC014-DFEF-4FD0-BF41-4E4625E46F94}" type="presParOf" srcId="{DAC90E6A-3D0D-43DE-8A26-BD2E24ED8400}" destId="{4A6D360B-FD3D-4C26-BF4B-3BC3CBB18E62}" srcOrd="0" destOrd="0" presId="urn:microsoft.com/office/officeart/2005/8/layout/hierarchy1"/>
    <dgm:cxn modelId="{C5FE4617-97EF-4790-88AE-2EB6B6BFD37F}" type="presParOf" srcId="{DAC90E6A-3D0D-43DE-8A26-BD2E24ED8400}" destId="{48052159-8E0D-4A67-BBA2-12E1A60A1322}" srcOrd="1" destOrd="0" presId="urn:microsoft.com/office/officeart/2005/8/layout/hierarchy1"/>
    <dgm:cxn modelId="{56F2E718-5BAA-45F9-9496-20EA05131FD6}" type="presParOf" srcId="{50F6DED7-8603-4CA0-AB83-B329617C2FFE}" destId="{2F70C565-FFC1-4B7A-9520-23C47A6939D7}" srcOrd="1" destOrd="0" presId="urn:microsoft.com/office/officeart/2005/8/layout/hierarchy1"/>
    <dgm:cxn modelId="{44BB7899-44E2-4291-9DF5-054E1D3913B8}" type="presParOf" srcId="{5174E03C-DD02-4AA6-A652-EFE43857E472}" destId="{D58B16BB-9615-4D97-BBB9-311632E6D7FA}" srcOrd="1" destOrd="0" presId="urn:microsoft.com/office/officeart/2005/8/layout/hierarchy1"/>
    <dgm:cxn modelId="{E54134EC-0570-4F2F-A25A-A52BAE7BDBD7}" type="presParOf" srcId="{D58B16BB-9615-4D97-BBB9-311632E6D7FA}" destId="{E3F4A5DB-53DC-45D8-88E4-7D899544D030}" srcOrd="0" destOrd="0" presId="urn:microsoft.com/office/officeart/2005/8/layout/hierarchy1"/>
    <dgm:cxn modelId="{F8DF52E5-A693-4151-AA59-63CFAB15EDDE}" type="presParOf" srcId="{E3F4A5DB-53DC-45D8-88E4-7D899544D030}" destId="{C97F55EF-A2E8-4022-8456-B03EAAA1F305}" srcOrd="0" destOrd="0" presId="urn:microsoft.com/office/officeart/2005/8/layout/hierarchy1"/>
    <dgm:cxn modelId="{8F542B75-CA54-4C60-8C15-E7D846DD8CDA}" type="presParOf" srcId="{E3F4A5DB-53DC-45D8-88E4-7D899544D030}" destId="{3D988EC1-9BBB-4D76-86BA-B62F70AE31D5}" srcOrd="1" destOrd="0" presId="urn:microsoft.com/office/officeart/2005/8/layout/hierarchy1"/>
    <dgm:cxn modelId="{E653EAEB-60AF-426F-88DF-53014F0AC068}" type="presParOf" srcId="{D58B16BB-9615-4D97-BBB9-311632E6D7FA}" destId="{DBBD6B28-0D1C-4040-B13C-358754A98B92}" srcOrd="1" destOrd="0" presId="urn:microsoft.com/office/officeart/2005/8/layout/hierarchy1"/>
    <dgm:cxn modelId="{77862FE9-D9B3-407C-B8CB-139EBA492120}" type="presParOf" srcId="{5174E03C-DD02-4AA6-A652-EFE43857E472}" destId="{79C7A453-8C6C-455E-B664-45A59E84D044}" srcOrd="2" destOrd="0" presId="urn:microsoft.com/office/officeart/2005/8/layout/hierarchy1"/>
    <dgm:cxn modelId="{77BB0ED0-A9B7-46F5-9CB2-84E97D8E28D4}" type="presParOf" srcId="{79C7A453-8C6C-455E-B664-45A59E84D044}" destId="{B74B9747-C59C-4B24-BDD7-572BCCEA633B}" srcOrd="0" destOrd="0" presId="urn:microsoft.com/office/officeart/2005/8/layout/hierarchy1"/>
    <dgm:cxn modelId="{0D17E94F-BEBE-4610-AB74-0ED817BFC8CB}" type="presParOf" srcId="{B74B9747-C59C-4B24-BDD7-572BCCEA633B}" destId="{089A90EC-DF42-45EE-ADA0-57D233A3EE72}" srcOrd="0" destOrd="0" presId="urn:microsoft.com/office/officeart/2005/8/layout/hierarchy1"/>
    <dgm:cxn modelId="{2F41F97C-7123-4B97-A7E5-A4F10AB013A3}" type="presParOf" srcId="{B74B9747-C59C-4B24-BDD7-572BCCEA633B}" destId="{3418338B-DC4E-4BD2-9C57-F837EFD678BA}" srcOrd="1" destOrd="0" presId="urn:microsoft.com/office/officeart/2005/8/layout/hierarchy1"/>
    <dgm:cxn modelId="{0B3B50E1-BB7D-48E0-B350-97707A23941D}" type="presParOf" srcId="{79C7A453-8C6C-455E-B664-45A59E84D044}" destId="{AE900B88-C0D2-4159-ABE1-BF65BC3657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3273A-51E2-4B5E-9ECC-5F809542448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1104A7-5D1F-4D56-B028-00405BD81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</a:t>
          </a:r>
          <a:r>
            <a:rPr lang="en-US" b="1"/>
            <a:t>competitive pricing</a:t>
          </a:r>
          <a:r>
            <a:rPr lang="en-US"/>
            <a:t>—avoids undervaluing or overpricing cars.</a:t>
          </a:r>
        </a:p>
      </dgm:t>
    </dgm:pt>
    <dgm:pt modelId="{C4B042C7-8923-4774-926E-C7654529E49A}" type="parTrans" cxnId="{F8FA5B41-7F8E-4A8F-8BCD-AEE52DBF9770}">
      <dgm:prSet/>
      <dgm:spPr/>
      <dgm:t>
        <a:bodyPr/>
        <a:lstStyle/>
        <a:p>
          <a:endParaRPr lang="en-US"/>
        </a:p>
      </dgm:t>
    </dgm:pt>
    <dgm:pt modelId="{58E08F69-03EB-4D00-B49C-B96C62750D42}" type="sibTrans" cxnId="{F8FA5B41-7F8E-4A8F-8BCD-AEE52DBF9770}">
      <dgm:prSet/>
      <dgm:spPr/>
      <dgm:t>
        <a:bodyPr/>
        <a:lstStyle/>
        <a:p>
          <a:endParaRPr lang="en-US"/>
        </a:p>
      </dgm:t>
    </dgm:pt>
    <dgm:pt modelId="{2D7474A6-8D44-401E-B885-4E5310C70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</a:t>
          </a:r>
          <a:r>
            <a:rPr lang="en-US" b="1"/>
            <a:t>fair and transparent pricing</a:t>
          </a:r>
          <a:r>
            <a:rPr lang="en-US"/>
            <a:t>, reducing negotiation uncertainty.</a:t>
          </a:r>
        </a:p>
      </dgm:t>
    </dgm:pt>
    <dgm:pt modelId="{144D9DBB-6FA9-4DAA-A09E-08F0AB72D238}" type="parTrans" cxnId="{511B6209-39F7-4D49-B512-2CAF8A3252D1}">
      <dgm:prSet/>
      <dgm:spPr/>
      <dgm:t>
        <a:bodyPr/>
        <a:lstStyle/>
        <a:p>
          <a:endParaRPr lang="en-US"/>
        </a:p>
      </dgm:t>
    </dgm:pt>
    <dgm:pt modelId="{178F2542-2733-4D29-82CD-3B5F031AB558}" type="sibTrans" cxnId="{511B6209-39F7-4D49-B512-2CAF8A3252D1}">
      <dgm:prSet/>
      <dgm:spPr/>
      <dgm:t>
        <a:bodyPr/>
        <a:lstStyle/>
        <a:p>
          <a:endParaRPr lang="en-US"/>
        </a:p>
      </dgm:t>
    </dgm:pt>
    <dgm:pt modelId="{A8DA9311-2D2C-498D-926B-1A17910E7D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</a:t>
          </a:r>
          <a:r>
            <a:rPr lang="en-US" b="1"/>
            <a:t>maximize profits</a:t>
          </a:r>
          <a:r>
            <a:rPr lang="en-US"/>
            <a:t> while ensuring fair and competitive pricing </a:t>
          </a:r>
        </a:p>
      </dgm:t>
    </dgm:pt>
    <dgm:pt modelId="{4379A765-9319-49B9-9201-66917551AF60}" type="parTrans" cxnId="{2134AECB-E1EB-4C40-AB00-A7315A2F4D07}">
      <dgm:prSet/>
      <dgm:spPr/>
      <dgm:t>
        <a:bodyPr/>
        <a:lstStyle/>
        <a:p>
          <a:endParaRPr lang="en-US"/>
        </a:p>
      </dgm:t>
    </dgm:pt>
    <dgm:pt modelId="{A2F3B27C-C514-4D84-8025-6B7FA3A941C6}" type="sibTrans" cxnId="{2134AECB-E1EB-4C40-AB00-A7315A2F4D07}">
      <dgm:prSet/>
      <dgm:spPr/>
      <dgm:t>
        <a:bodyPr/>
        <a:lstStyle/>
        <a:p>
          <a:endParaRPr lang="en-US"/>
        </a:p>
      </dgm:t>
    </dgm:pt>
    <dgm:pt modelId="{1CE04661-C001-4AE2-81DB-655F9291E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in </a:t>
          </a:r>
          <a:r>
            <a:rPr lang="en-US" b="1"/>
            <a:t>loan approvals and financing decisions.</a:t>
          </a:r>
          <a:endParaRPr lang="en-US"/>
        </a:p>
      </dgm:t>
    </dgm:pt>
    <dgm:pt modelId="{F10D3A53-7A8C-4F5A-94FD-B2BFEC3132E6}" type="parTrans" cxnId="{EF960A1F-F9AB-4A09-9B8A-A4649F1319D6}">
      <dgm:prSet/>
      <dgm:spPr/>
      <dgm:t>
        <a:bodyPr/>
        <a:lstStyle/>
        <a:p>
          <a:endParaRPr lang="en-US"/>
        </a:p>
      </dgm:t>
    </dgm:pt>
    <dgm:pt modelId="{C38A3C67-2185-4CDE-B0C1-6CD050650985}" type="sibTrans" cxnId="{EF960A1F-F9AB-4A09-9B8A-A4649F1319D6}">
      <dgm:prSet/>
      <dgm:spPr/>
      <dgm:t>
        <a:bodyPr/>
        <a:lstStyle/>
        <a:p>
          <a:endParaRPr lang="en-US"/>
        </a:p>
      </dgm:t>
    </dgm:pt>
    <dgm:pt modelId="{AE88B710-97E2-4825-8E29-EB3FBF7EF6D0}" type="pres">
      <dgm:prSet presAssocID="{0FF3273A-51E2-4B5E-9ECC-5F8095424480}" presName="root" presStyleCnt="0">
        <dgm:presLayoutVars>
          <dgm:dir/>
          <dgm:resizeHandles val="exact"/>
        </dgm:presLayoutVars>
      </dgm:prSet>
      <dgm:spPr/>
    </dgm:pt>
    <dgm:pt modelId="{D26D6263-F21A-4CC4-AFEA-1E889642C5D4}" type="pres">
      <dgm:prSet presAssocID="{FA1104A7-5D1F-4D56-B028-00405BD8167D}" presName="compNode" presStyleCnt="0"/>
      <dgm:spPr/>
    </dgm:pt>
    <dgm:pt modelId="{4953C95B-A273-4D0A-A66D-02B64431D230}" type="pres">
      <dgm:prSet presAssocID="{FA1104A7-5D1F-4D56-B028-00405BD816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6BCF9BB-2659-4445-9503-717DE5BD7C1D}" type="pres">
      <dgm:prSet presAssocID="{FA1104A7-5D1F-4D56-B028-00405BD8167D}" presName="spaceRect" presStyleCnt="0"/>
      <dgm:spPr/>
    </dgm:pt>
    <dgm:pt modelId="{4AA74FA8-6C49-4648-9D5E-53713F2DF3DB}" type="pres">
      <dgm:prSet presAssocID="{FA1104A7-5D1F-4D56-B028-00405BD8167D}" presName="textRect" presStyleLbl="revTx" presStyleIdx="0" presStyleCnt="4">
        <dgm:presLayoutVars>
          <dgm:chMax val="1"/>
          <dgm:chPref val="1"/>
        </dgm:presLayoutVars>
      </dgm:prSet>
      <dgm:spPr/>
    </dgm:pt>
    <dgm:pt modelId="{E99E0E1E-4E33-4A3D-AAC1-186E0860AC6B}" type="pres">
      <dgm:prSet presAssocID="{58E08F69-03EB-4D00-B49C-B96C62750D42}" presName="sibTrans" presStyleCnt="0"/>
      <dgm:spPr/>
    </dgm:pt>
    <dgm:pt modelId="{284E7C9B-6769-4033-AA96-B901DE47B7CF}" type="pres">
      <dgm:prSet presAssocID="{2D7474A6-8D44-401E-B885-4E5310C70F0B}" presName="compNode" presStyleCnt="0"/>
      <dgm:spPr/>
    </dgm:pt>
    <dgm:pt modelId="{B4D03BF7-884E-4500-90F6-153D64DB1649}" type="pres">
      <dgm:prSet presAssocID="{2D7474A6-8D44-401E-B885-4E5310C70F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33A0F94-D664-4B4D-9A50-068434463738}" type="pres">
      <dgm:prSet presAssocID="{2D7474A6-8D44-401E-B885-4E5310C70F0B}" presName="spaceRect" presStyleCnt="0"/>
      <dgm:spPr/>
    </dgm:pt>
    <dgm:pt modelId="{1974D4FA-846B-4991-953D-2D662FF94CED}" type="pres">
      <dgm:prSet presAssocID="{2D7474A6-8D44-401E-B885-4E5310C70F0B}" presName="textRect" presStyleLbl="revTx" presStyleIdx="1" presStyleCnt="4">
        <dgm:presLayoutVars>
          <dgm:chMax val="1"/>
          <dgm:chPref val="1"/>
        </dgm:presLayoutVars>
      </dgm:prSet>
      <dgm:spPr/>
    </dgm:pt>
    <dgm:pt modelId="{053011B5-95E6-4541-94ED-AB0C9D846232}" type="pres">
      <dgm:prSet presAssocID="{178F2542-2733-4D29-82CD-3B5F031AB558}" presName="sibTrans" presStyleCnt="0"/>
      <dgm:spPr/>
    </dgm:pt>
    <dgm:pt modelId="{78EEB187-33EE-4705-BFC8-ADC1BFD2646E}" type="pres">
      <dgm:prSet presAssocID="{A8DA9311-2D2C-498D-926B-1A17910E7D81}" presName="compNode" presStyleCnt="0"/>
      <dgm:spPr/>
    </dgm:pt>
    <dgm:pt modelId="{0F88486E-3AF9-4B30-9279-FD5D24D775D7}" type="pres">
      <dgm:prSet presAssocID="{A8DA9311-2D2C-498D-926B-1A17910E7D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AB9F7C9-FC3E-4BE3-AAAE-413EC4DA4F1E}" type="pres">
      <dgm:prSet presAssocID="{A8DA9311-2D2C-498D-926B-1A17910E7D81}" presName="spaceRect" presStyleCnt="0"/>
      <dgm:spPr/>
    </dgm:pt>
    <dgm:pt modelId="{E3D15586-F0C4-4C9C-928B-7440CC97C8AE}" type="pres">
      <dgm:prSet presAssocID="{A8DA9311-2D2C-498D-926B-1A17910E7D81}" presName="textRect" presStyleLbl="revTx" presStyleIdx="2" presStyleCnt="4">
        <dgm:presLayoutVars>
          <dgm:chMax val="1"/>
          <dgm:chPref val="1"/>
        </dgm:presLayoutVars>
      </dgm:prSet>
      <dgm:spPr/>
    </dgm:pt>
    <dgm:pt modelId="{B2CA4486-EC1D-4D16-8768-5931E0377F97}" type="pres">
      <dgm:prSet presAssocID="{A2F3B27C-C514-4D84-8025-6B7FA3A941C6}" presName="sibTrans" presStyleCnt="0"/>
      <dgm:spPr/>
    </dgm:pt>
    <dgm:pt modelId="{8312B43F-8B8F-42A5-9213-BD054421A4FC}" type="pres">
      <dgm:prSet presAssocID="{1CE04661-C001-4AE2-81DB-655F9291E108}" presName="compNode" presStyleCnt="0"/>
      <dgm:spPr/>
    </dgm:pt>
    <dgm:pt modelId="{0C5B471D-9B9E-4AA8-A0FA-378DA0357CB1}" type="pres">
      <dgm:prSet presAssocID="{1CE04661-C001-4AE2-81DB-655F9291E1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93B05A8-8FDB-4ABD-AD52-3CAFCA4D302B}" type="pres">
      <dgm:prSet presAssocID="{1CE04661-C001-4AE2-81DB-655F9291E108}" presName="spaceRect" presStyleCnt="0"/>
      <dgm:spPr/>
    </dgm:pt>
    <dgm:pt modelId="{6D06E45A-5631-4A8B-BEF6-0D1791C0D629}" type="pres">
      <dgm:prSet presAssocID="{1CE04661-C001-4AE2-81DB-655F9291E1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1B6209-39F7-4D49-B512-2CAF8A3252D1}" srcId="{0FF3273A-51E2-4B5E-9ECC-5F8095424480}" destId="{2D7474A6-8D44-401E-B885-4E5310C70F0B}" srcOrd="1" destOrd="0" parTransId="{144D9DBB-6FA9-4DAA-A09E-08F0AB72D238}" sibTransId="{178F2542-2733-4D29-82CD-3B5F031AB558}"/>
    <dgm:cxn modelId="{EF960A1F-F9AB-4A09-9B8A-A4649F1319D6}" srcId="{0FF3273A-51E2-4B5E-9ECC-5F8095424480}" destId="{1CE04661-C001-4AE2-81DB-655F9291E108}" srcOrd="3" destOrd="0" parTransId="{F10D3A53-7A8C-4F5A-94FD-B2BFEC3132E6}" sibTransId="{C38A3C67-2185-4CDE-B0C1-6CD050650985}"/>
    <dgm:cxn modelId="{E0C41227-474A-4E37-A027-467818BC165A}" type="presOf" srcId="{FA1104A7-5D1F-4D56-B028-00405BD8167D}" destId="{4AA74FA8-6C49-4648-9D5E-53713F2DF3DB}" srcOrd="0" destOrd="0" presId="urn:microsoft.com/office/officeart/2018/2/layout/IconLabelList"/>
    <dgm:cxn modelId="{FF822D33-A296-4D4A-9D11-2BF85AEE0998}" type="presOf" srcId="{A8DA9311-2D2C-498D-926B-1A17910E7D81}" destId="{E3D15586-F0C4-4C9C-928B-7440CC97C8AE}" srcOrd="0" destOrd="0" presId="urn:microsoft.com/office/officeart/2018/2/layout/IconLabelList"/>
    <dgm:cxn modelId="{F8FA5B41-7F8E-4A8F-8BCD-AEE52DBF9770}" srcId="{0FF3273A-51E2-4B5E-9ECC-5F8095424480}" destId="{FA1104A7-5D1F-4D56-B028-00405BD8167D}" srcOrd="0" destOrd="0" parTransId="{C4B042C7-8923-4774-926E-C7654529E49A}" sibTransId="{58E08F69-03EB-4D00-B49C-B96C62750D42}"/>
    <dgm:cxn modelId="{7107037D-0D0D-4179-A6FE-3296E8638F73}" type="presOf" srcId="{1CE04661-C001-4AE2-81DB-655F9291E108}" destId="{6D06E45A-5631-4A8B-BEF6-0D1791C0D629}" srcOrd="0" destOrd="0" presId="urn:microsoft.com/office/officeart/2018/2/layout/IconLabelList"/>
    <dgm:cxn modelId="{5676DFA5-536C-46BE-A5BB-17E42E7FCFD4}" type="presOf" srcId="{0FF3273A-51E2-4B5E-9ECC-5F8095424480}" destId="{AE88B710-97E2-4825-8E29-EB3FBF7EF6D0}" srcOrd="0" destOrd="0" presId="urn:microsoft.com/office/officeart/2018/2/layout/IconLabelList"/>
    <dgm:cxn modelId="{2134AECB-E1EB-4C40-AB00-A7315A2F4D07}" srcId="{0FF3273A-51E2-4B5E-9ECC-5F8095424480}" destId="{A8DA9311-2D2C-498D-926B-1A17910E7D81}" srcOrd="2" destOrd="0" parTransId="{4379A765-9319-49B9-9201-66917551AF60}" sibTransId="{A2F3B27C-C514-4D84-8025-6B7FA3A941C6}"/>
    <dgm:cxn modelId="{0615BEE8-FB5E-4464-85F9-38799629B1ED}" type="presOf" srcId="{2D7474A6-8D44-401E-B885-4E5310C70F0B}" destId="{1974D4FA-846B-4991-953D-2D662FF94CED}" srcOrd="0" destOrd="0" presId="urn:microsoft.com/office/officeart/2018/2/layout/IconLabelList"/>
    <dgm:cxn modelId="{E0D1B963-B284-44E1-AF2A-87CD1290EEDD}" type="presParOf" srcId="{AE88B710-97E2-4825-8E29-EB3FBF7EF6D0}" destId="{D26D6263-F21A-4CC4-AFEA-1E889642C5D4}" srcOrd="0" destOrd="0" presId="urn:microsoft.com/office/officeart/2018/2/layout/IconLabelList"/>
    <dgm:cxn modelId="{6631FF76-95EB-45DE-8045-3C63F01A525A}" type="presParOf" srcId="{D26D6263-F21A-4CC4-AFEA-1E889642C5D4}" destId="{4953C95B-A273-4D0A-A66D-02B64431D230}" srcOrd="0" destOrd="0" presId="urn:microsoft.com/office/officeart/2018/2/layout/IconLabelList"/>
    <dgm:cxn modelId="{C6A80884-81BA-4899-BDE3-F32BDDB278F7}" type="presParOf" srcId="{D26D6263-F21A-4CC4-AFEA-1E889642C5D4}" destId="{96BCF9BB-2659-4445-9503-717DE5BD7C1D}" srcOrd="1" destOrd="0" presId="urn:microsoft.com/office/officeart/2018/2/layout/IconLabelList"/>
    <dgm:cxn modelId="{870F8B78-C8C0-47E4-B99A-FBFC311FE0D1}" type="presParOf" srcId="{D26D6263-F21A-4CC4-AFEA-1E889642C5D4}" destId="{4AA74FA8-6C49-4648-9D5E-53713F2DF3DB}" srcOrd="2" destOrd="0" presId="urn:microsoft.com/office/officeart/2018/2/layout/IconLabelList"/>
    <dgm:cxn modelId="{BFC9CCBA-A98C-4F73-9501-7946671F43D7}" type="presParOf" srcId="{AE88B710-97E2-4825-8E29-EB3FBF7EF6D0}" destId="{E99E0E1E-4E33-4A3D-AAC1-186E0860AC6B}" srcOrd="1" destOrd="0" presId="urn:microsoft.com/office/officeart/2018/2/layout/IconLabelList"/>
    <dgm:cxn modelId="{8FC11FE0-2753-43A0-9153-3944BE46E8D9}" type="presParOf" srcId="{AE88B710-97E2-4825-8E29-EB3FBF7EF6D0}" destId="{284E7C9B-6769-4033-AA96-B901DE47B7CF}" srcOrd="2" destOrd="0" presId="urn:microsoft.com/office/officeart/2018/2/layout/IconLabelList"/>
    <dgm:cxn modelId="{63828277-DA94-4E37-8CC0-C7DCD7700363}" type="presParOf" srcId="{284E7C9B-6769-4033-AA96-B901DE47B7CF}" destId="{B4D03BF7-884E-4500-90F6-153D64DB1649}" srcOrd="0" destOrd="0" presId="urn:microsoft.com/office/officeart/2018/2/layout/IconLabelList"/>
    <dgm:cxn modelId="{CE6B9A1A-E05F-4EB3-A137-2DF92A484DEB}" type="presParOf" srcId="{284E7C9B-6769-4033-AA96-B901DE47B7CF}" destId="{633A0F94-D664-4B4D-9A50-068434463738}" srcOrd="1" destOrd="0" presId="urn:microsoft.com/office/officeart/2018/2/layout/IconLabelList"/>
    <dgm:cxn modelId="{5C4C8C3D-AD5B-4E1F-8330-DE0FBC3ABA45}" type="presParOf" srcId="{284E7C9B-6769-4033-AA96-B901DE47B7CF}" destId="{1974D4FA-846B-4991-953D-2D662FF94CED}" srcOrd="2" destOrd="0" presId="urn:microsoft.com/office/officeart/2018/2/layout/IconLabelList"/>
    <dgm:cxn modelId="{57533AEE-75E9-408E-AE02-D2BA1B321DC3}" type="presParOf" srcId="{AE88B710-97E2-4825-8E29-EB3FBF7EF6D0}" destId="{053011B5-95E6-4541-94ED-AB0C9D846232}" srcOrd="3" destOrd="0" presId="urn:microsoft.com/office/officeart/2018/2/layout/IconLabelList"/>
    <dgm:cxn modelId="{334E728B-D3FB-4DBC-9B8A-A0A0ECA6ECC7}" type="presParOf" srcId="{AE88B710-97E2-4825-8E29-EB3FBF7EF6D0}" destId="{78EEB187-33EE-4705-BFC8-ADC1BFD2646E}" srcOrd="4" destOrd="0" presId="urn:microsoft.com/office/officeart/2018/2/layout/IconLabelList"/>
    <dgm:cxn modelId="{AA75EBC6-E8D3-4820-AFDC-0CA6BCD52400}" type="presParOf" srcId="{78EEB187-33EE-4705-BFC8-ADC1BFD2646E}" destId="{0F88486E-3AF9-4B30-9279-FD5D24D775D7}" srcOrd="0" destOrd="0" presId="urn:microsoft.com/office/officeart/2018/2/layout/IconLabelList"/>
    <dgm:cxn modelId="{45626022-BADD-4AB2-A3CB-88B1815B6EA5}" type="presParOf" srcId="{78EEB187-33EE-4705-BFC8-ADC1BFD2646E}" destId="{9AB9F7C9-FC3E-4BE3-AAAE-413EC4DA4F1E}" srcOrd="1" destOrd="0" presId="urn:microsoft.com/office/officeart/2018/2/layout/IconLabelList"/>
    <dgm:cxn modelId="{E210EC9C-9B86-4A11-B092-67C765DBC438}" type="presParOf" srcId="{78EEB187-33EE-4705-BFC8-ADC1BFD2646E}" destId="{E3D15586-F0C4-4C9C-928B-7440CC97C8AE}" srcOrd="2" destOrd="0" presId="urn:microsoft.com/office/officeart/2018/2/layout/IconLabelList"/>
    <dgm:cxn modelId="{B11FE68D-7712-4A63-B387-17920EC912B9}" type="presParOf" srcId="{AE88B710-97E2-4825-8E29-EB3FBF7EF6D0}" destId="{B2CA4486-EC1D-4D16-8768-5931E0377F97}" srcOrd="5" destOrd="0" presId="urn:microsoft.com/office/officeart/2018/2/layout/IconLabelList"/>
    <dgm:cxn modelId="{672027F6-1BC7-4052-B372-B619E4CD033C}" type="presParOf" srcId="{AE88B710-97E2-4825-8E29-EB3FBF7EF6D0}" destId="{8312B43F-8B8F-42A5-9213-BD054421A4FC}" srcOrd="6" destOrd="0" presId="urn:microsoft.com/office/officeart/2018/2/layout/IconLabelList"/>
    <dgm:cxn modelId="{A512C9F4-C042-4BC1-A08E-33BE37042263}" type="presParOf" srcId="{8312B43F-8B8F-42A5-9213-BD054421A4FC}" destId="{0C5B471D-9B9E-4AA8-A0FA-378DA0357CB1}" srcOrd="0" destOrd="0" presId="urn:microsoft.com/office/officeart/2018/2/layout/IconLabelList"/>
    <dgm:cxn modelId="{18AC0232-32D8-4234-8A36-C0EF3982B9D7}" type="presParOf" srcId="{8312B43F-8B8F-42A5-9213-BD054421A4FC}" destId="{193B05A8-8FDB-4ABD-AD52-3CAFCA4D302B}" srcOrd="1" destOrd="0" presId="urn:microsoft.com/office/officeart/2018/2/layout/IconLabelList"/>
    <dgm:cxn modelId="{4588117E-7B90-4540-B8AB-EF961BBA8725}" type="presParOf" srcId="{8312B43F-8B8F-42A5-9213-BD054421A4FC}" destId="{6D06E45A-5631-4A8B-BEF6-0D1791C0D6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F6F79-40F6-439D-A9E0-B5E4ED4A94D3}">
      <dsp:nvSpPr>
        <dsp:cNvPr id="0" name=""/>
        <dsp:cNvSpPr/>
      </dsp:nvSpPr>
      <dsp:spPr>
        <a:xfrm>
          <a:off x="247599" y="5924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46C07-ACA3-43F8-A54D-39B42432138B}">
      <dsp:nvSpPr>
        <dsp:cNvPr id="0" name=""/>
        <dsp:cNvSpPr/>
      </dsp:nvSpPr>
      <dsp:spPr>
        <a:xfrm>
          <a:off x="416607" y="761433"/>
          <a:ext cx="466786" cy="466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429A-C21E-4F1A-A533-EEFF25105D94}">
      <dsp:nvSpPr>
        <dsp:cNvPr id="0" name=""/>
        <dsp:cNvSpPr/>
      </dsp:nvSpPr>
      <dsp:spPr>
        <a:xfrm>
          <a:off x="1224860" y="5924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Objective:</a:t>
          </a:r>
          <a:r>
            <a:rPr lang="en-US" sz="1400" kern="1200"/>
            <a:t> Develop a machine learning model to predict the price of used cars.</a:t>
          </a:r>
        </a:p>
      </dsp:txBody>
      <dsp:txXfrm>
        <a:off x="1224860" y="592424"/>
        <a:ext cx="1897036" cy="804803"/>
      </dsp:txXfrm>
    </dsp:sp>
    <dsp:sp modelId="{701FE290-C35C-4142-9A12-B733C60D8844}">
      <dsp:nvSpPr>
        <dsp:cNvPr id="0" name=""/>
        <dsp:cNvSpPr/>
      </dsp:nvSpPr>
      <dsp:spPr>
        <a:xfrm>
          <a:off x="3452441" y="5924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E7157-D980-4715-BAD6-D376F63A8412}">
      <dsp:nvSpPr>
        <dsp:cNvPr id="0" name=""/>
        <dsp:cNvSpPr/>
      </dsp:nvSpPr>
      <dsp:spPr>
        <a:xfrm>
          <a:off x="3621450" y="761433"/>
          <a:ext cx="466786" cy="466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2FDC0-2CA9-4F74-B4E7-B0E834CDCA89}">
      <dsp:nvSpPr>
        <dsp:cNvPr id="0" name=""/>
        <dsp:cNvSpPr/>
      </dsp:nvSpPr>
      <dsp:spPr>
        <a:xfrm>
          <a:off x="4429703" y="5924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Models Compared:</a:t>
          </a:r>
          <a:r>
            <a:rPr lang="en-US" sz="1400" kern="1200"/>
            <a:t> Linear Regression, Decision Tree, and Random Forest.</a:t>
          </a:r>
        </a:p>
      </dsp:txBody>
      <dsp:txXfrm>
        <a:off x="4429703" y="592424"/>
        <a:ext cx="1897036" cy="804803"/>
      </dsp:txXfrm>
    </dsp:sp>
    <dsp:sp modelId="{4E8928AA-858D-4AAA-BB43-5914E7A2B919}">
      <dsp:nvSpPr>
        <dsp:cNvPr id="0" name=""/>
        <dsp:cNvSpPr/>
      </dsp:nvSpPr>
      <dsp:spPr>
        <a:xfrm>
          <a:off x="6657284" y="592424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81263-31A2-4898-80B3-E9BB834C9A55}">
      <dsp:nvSpPr>
        <dsp:cNvPr id="0" name=""/>
        <dsp:cNvSpPr/>
      </dsp:nvSpPr>
      <dsp:spPr>
        <a:xfrm>
          <a:off x="6826293" y="761433"/>
          <a:ext cx="466786" cy="466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C7D9A-F78C-41D5-8E6A-23EEA1EC576F}">
      <dsp:nvSpPr>
        <dsp:cNvPr id="0" name=""/>
        <dsp:cNvSpPr/>
      </dsp:nvSpPr>
      <dsp:spPr>
        <a:xfrm>
          <a:off x="7634545" y="592424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Evaluation Metrics:</a:t>
          </a:r>
          <a:r>
            <a:rPr lang="en-US" sz="1400" kern="1200"/>
            <a:t> R² (accuracy) and RMSE (error).</a:t>
          </a:r>
        </a:p>
      </dsp:txBody>
      <dsp:txXfrm>
        <a:off x="7634545" y="592424"/>
        <a:ext cx="1897036" cy="804803"/>
      </dsp:txXfrm>
    </dsp:sp>
    <dsp:sp modelId="{AEF5D184-1519-4A2B-8DC3-919CC3B31EFC}">
      <dsp:nvSpPr>
        <dsp:cNvPr id="0" name=""/>
        <dsp:cNvSpPr/>
      </dsp:nvSpPr>
      <dsp:spPr>
        <a:xfrm>
          <a:off x="247599" y="1969586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014FF-883F-4CA9-A31F-537D1BEE15AA}">
      <dsp:nvSpPr>
        <dsp:cNvPr id="0" name=""/>
        <dsp:cNvSpPr/>
      </dsp:nvSpPr>
      <dsp:spPr>
        <a:xfrm>
          <a:off x="416607" y="2138595"/>
          <a:ext cx="466786" cy="4667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2D277-81D4-48B5-A417-CB18721A6F9D}">
      <dsp:nvSpPr>
        <dsp:cNvPr id="0" name=""/>
        <dsp:cNvSpPr/>
      </dsp:nvSpPr>
      <dsp:spPr>
        <a:xfrm>
          <a:off x="1224860" y="1969586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Best Performing Model:</a:t>
          </a:r>
          <a:r>
            <a:rPr lang="en-US" sz="1400" kern="1200"/>
            <a:t> Random Forest with highest accuracy and lowest error.</a:t>
          </a:r>
        </a:p>
      </dsp:txBody>
      <dsp:txXfrm>
        <a:off x="1224860" y="1969586"/>
        <a:ext cx="1897036" cy="804803"/>
      </dsp:txXfrm>
    </dsp:sp>
    <dsp:sp modelId="{657A4AD8-4CC6-408E-B386-AD1CB41A2732}">
      <dsp:nvSpPr>
        <dsp:cNvPr id="0" name=""/>
        <dsp:cNvSpPr/>
      </dsp:nvSpPr>
      <dsp:spPr>
        <a:xfrm>
          <a:off x="3452441" y="1969586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C6BC4-10A8-4374-8F80-59D119C121F2}">
      <dsp:nvSpPr>
        <dsp:cNvPr id="0" name=""/>
        <dsp:cNvSpPr/>
      </dsp:nvSpPr>
      <dsp:spPr>
        <a:xfrm>
          <a:off x="3621450" y="2138595"/>
          <a:ext cx="466786" cy="4667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D7A3F-8DCA-463E-AC60-B9FFB66D3851}">
      <dsp:nvSpPr>
        <dsp:cNvPr id="0" name=""/>
        <dsp:cNvSpPr/>
      </dsp:nvSpPr>
      <dsp:spPr>
        <a:xfrm>
          <a:off x="4429703" y="1969586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Business Impact:</a:t>
          </a:r>
          <a:r>
            <a:rPr lang="en-US" sz="1400" kern="1200"/>
            <a:t> Improved pricing strategy for buyers and sellers.</a:t>
          </a:r>
        </a:p>
      </dsp:txBody>
      <dsp:txXfrm>
        <a:off x="4429703" y="1969586"/>
        <a:ext cx="1897036" cy="80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07DC1-A90E-4ADB-A09D-88745F8853BE}">
      <dsp:nvSpPr>
        <dsp:cNvPr id="0" name=""/>
        <dsp:cNvSpPr/>
      </dsp:nvSpPr>
      <dsp:spPr>
        <a:xfrm>
          <a:off x="334606" y="654031"/>
          <a:ext cx="1046531" cy="10465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87C2-FD6F-4CF7-8FEF-8537415E8DC9}">
      <dsp:nvSpPr>
        <dsp:cNvPr id="0" name=""/>
        <dsp:cNvSpPr/>
      </dsp:nvSpPr>
      <dsp:spPr>
        <a:xfrm>
          <a:off x="557637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44988-41B6-4667-948F-70BFAE7EF36C}">
      <dsp:nvSpPr>
        <dsp:cNvPr id="0" name=""/>
        <dsp:cNvSpPr/>
      </dsp:nvSpPr>
      <dsp:spPr>
        <a:xfrm>
          <a:off x="59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Accurate pricing is crucial for a competitive used car market.</a:t>
          </a:r>
        </a:p>
      </dsp:txBody>
      <dsp:txXfrm>
        <a:off x="59" y="2026531"/>
        <a:ext cx="1715625" cy="686250"/>
      </dsp:txXfrm>
    </dsp:sp>
    <dsp:sp modelId="{A8319A78-258E-474D-9AFA-894F2E361B64}">
      <dsp:nvSpPr>
        <dsp:cNvPr id="0" name=""/>
        <dsp:cNvSpPr/>
      </dsp:nvSpPr>
      <dsp:spPr>
        <a:xfrm>
          <a:off x="2350465" y="654031"/>
          <a:ext cx="1046531" cy="10465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95C09-58D7-40E4-9490-B03E48BB850C}">
      <dsp:nvSpPr>
        <dsp:cNvPr id="0" name=""/>
        <dsp:cNvSpPr/>
      </dsp:nvSpPr>
      <dsp:spPr>
        <a:xfrm>
          <a:off x="2573497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D71BC-A0CC-48C0-A73A-6EF94EE165E9}">
      <dsp:nvSpPr>
        <dsp:cNvPr id="0" name=""/>
        <dsp:cNvSpPr/>
      </dsp:nvSpPr>
      <dsp:spPr>
        <a:xfrm>
          <a:off x="2015919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Buyers want fair pricing; sellers want to maximize profits.</a:t>
          </a:r>
        </a:p>
      </dsp:txBody>
      <dsp:txXfrm>
        <a:off x="2015919" y="2026531"/>
        <a:ext cx="1715625" cy="686250"/>
      </dsp:txXfrm>
    </dsp:sp>
    <dsp:sp modelId="{D123B852-1C7C-4CB3-8A6E-E4ED744B4BFE}">
      <dsp:nvSpPr>
        <dsp:cNvPr id="0" name=""/>
        <dsp:cNvSpPr/>
      </dsp:nvSpPr>
      <dsp:spPr>
        <a:xfrm>
          <a:off x="4366325" y="654031"/>
          <a:ext cx="1046531" cy="10465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438D2-7BEE-4723-B975-F6B248E1D430}">
      <dsp:nvSpPr>
        <dsp:cNvPr id="0" name=""/>
        <dsp:cNvSpPr/>
      </dsp:nvSpPr>
      <dsp:spPr>
        <a:xfrm>
          <a:off x="4589356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D9487-1387-4ED1-B74A-488EE4666A62}">
      <dsp:nvSpPr>
        <dsp:cNvPr id="0" name=""/>
        <dsp:cNvSpPr/>
      </dsp:nvSpPr>
      <dsp:spPr>
        <a:xfrm>
          <a:off x="4031778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Key variables affecting pricing</a:t>
          </a:r>
          <a:r>
            <a:rPr lang="en-US" sz="1100" b="0" kern="1200"/>
            <a:t> need to be identified</a:t>
          </a:r>
          <a:r>
            <a:rPr lang="en-US" sz="1100" kern="1200"/>
            <a:t>.</a:t>
          </a:r>
        </a:p>
      </dsp:txBody>
      <dsp:txXfrm>
        <a:off x="4031778" y="2026531"/>
        <a:ext cx="1715625" cy="686250"/>
      </dsp:txXfrm>
    </dsp:sp>
    <dsp:sp modelId="{B59000D5-D9FD-484F-AC34-2F7CCAE45064}">
      <dsp:nvSpPr>
        <dsp:cNvPr id="0" name=""/>
        <dsp:cNvSpPr/>
      </dsp:nvSpPr>
      <dsp:spPr>
        <a:xfrm>
          <a:off x="6382184" y="654031"/>
          <a:ext cx="1046531" cy="10465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F18F9-7A6F-47D4-91CB-4BBF6D7EDEDB}">
      <dsp:nvSpPr>
        <dsp:cNvPr id="0" name=""/>
        <dsp:cNvSpPr/>
      </dsp:nvSpPr>
      <dsp:spPr>
        <a:xfrm>
          <a:off x="6605216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FF860-FA06-49D0-99D3-921C5C85E970}">
      <dsp:nvSpPr>
        <dsp:cNvPr id="0" name=""/>
        <dsp:cNvSpPr/>
      </dsp:nvSpPr>
      <dsp:spPr>
        <a:xfrm>
          <a:off x="6047637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Machine learning can provide data-driven insights.</a:t>
          </a:r>
        </a:p>
      </dsp:txBody>
      <dsp:txXfrm>
        <a:off x="6047637" y="2026531"/>
        <a:ext cx="1715625" cy="686250"/>
      </dsp:txXfrm>
    </dsp:sp>
    <dsp:sp modelId="{8D1E3C07-BD4D-4E69-8F04-047BCF68470F}">
      <dsp:nvSpPr>
        <dsp:cNvPr id="0" name=""/>
        <dsp:cNvSpPr/>
      </dsp:nvSpPr>
      <dsp:spPr>
        <a:xfrm>
          <a:off x="8398044" y="654031"/>
          <a:ext cx="1046531" cy="104653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2940-0F68-4572-95FD-B1CF00FB471E}">
      <dsp:nvSpPr>
        <dsp:cNvPr id="0" name=""/>
        <dsp:cNvSpPr/>
      </dsp:nvSpPr>
      <dsp:spPr>
        <a:xfrm>
          <a:off x="8621075" y="877062"/>
          <a:ext cx="600468" cy="6004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9CD50-B0CB-4156-9AC0-AC76D0F66862}">
      <dsp:nvSpPr>
        <dsp:cNvPr id="0" name=""/>
        <dsp:cNvSpPr/>
      </dsp:nvSpPr>
      <dsp:spPr>
        <a:xfrm>
          <a:off x="8063497" y="2026531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well-calibrated model helps businesses make strategic decisions.</a:t>
          </a:r>
        </a:p>
      </dsp:txBody>
      <dsp:txXfrm>
        <a:off x="8063497" y="2026531"/>
        <a:ext cx="1715625" cy="686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D360B-FD3D-4C26-BF4B-3BC3CBB18E62}">
      <dsp:nvSpPr>
        <dsp:cNvPr id="0" name=""/>
        <dsp:cNvSpPr/>
      </dsp:nvSpPr>
      <dsp:spPr>
        <a:xfrm>
          <a:off x="0" y="664996"/>
          <a:ext cx="2750394" cy="17465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052159-8E0D-4A67-BBA2-12E1A60A1322}">
      <dsp:nvSpPr>
        <dsp:cNvPr id="0" name=""/>
        <dsp:cNvSpPr/>
      </dsp:nvSpPr>
      <dsp:spPr>
        <a:xfrm>
          <a:off x="305599" y="955315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enorite"/>
            </a:rPr>
            <a:t>Lineplot</a:t>
          </a:r>
          <a:r>
            <a:rPr lang="en-US" sz="2200" b="1" kern="1200" dirty="0"/>
            <a:t>:</a:t>
          </a:r>
          <a:r>
            <a:rPr lang="en-US" sz="2200" kern="1200" dirty="0"/>
            <a:t> Shows feature relationships</a:t>
          </a:r>
          <a:r>
            <a:rPr lang="en-US" sz="2200" kern="1200" dirty="0">
              <a:latin typeface="Tenorite"/>
            </a:rPr>
            <a:t> between Year &amp; Price</a:t>
          </a:r>
          <a:endParaRPr lang="en-US" sz="2200" kern="1200" dirty="0"/>
        </a:p>
      </dsp:txBody>
      <dsp:txXfrm>
        <a:off x="356752" y="1006468"/>
        <a:ext cx="2648088" cy="1644194"/>
      </dsp:txXfrm>
    </dsp:sp>
    <dsp:sp modelId="{C97F55EF-A2E8-4022-8456-B03EAAA1F305}">
      <dsp:nvSpPr>
        <dsp:cNvPr id="0" name=""/>
        <dsp:cNvSpPr/>
      </dsp:nvSpPr>
      <dsp:spPr>
        <a:xfrm>
          <a:off x="3361593" y="664996"/>
          <a:ext cx="2750394" cy="17465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88EC1-9BBB-4D76-86BA-B62F70AE31D5}">
      <dsp:nvSpPr>
        <dsp:cNvPr id="0" name=""/>
        <dsp:cNvSpPr/>
      </dsp:nvSpPr>
      <dsp:spPr>
        <a:xfrm>
          <a:off x="3667193" y="955315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Histogram of </a:t>
          </a:r>
          <a:r>
            <a:rPr lang="en-US" sz="2200" b="1" kern="1200" dirty="0">
              <a:latin typeface="Tenorite"/>
            </a:rPr>
            <a:t>Price</a:t>
          </a:r>
          <a:r>
            <a:rPr lang="en-US" sz="2200" b="1" kern="1200" dirty="0"/>
            <a:t>:</a:t>
          </a:r>
          <a:r>
            <a:rPr lang="en-US" sz="2200" kern="1200" dirty="0"/>
            <a:t> Identifies skewness and distribution.</a:t>
          </a:r>
        </a:p>
      </dsp:txBody>
      <dsp:txXfrm>
        <a:off x="3718346" y="1006468"/>
        <a:ext cx="2648088" cy="1644194"/>
      </dsp:txXfrm>
    </dsp:sp>
    <dsp:sp modelId="{089A90EC-DF42-45EE-ADA0-57D233A3EE72}">
      <dsp:nvSpPr>
        <dsp:cNvPr id="0" name=""/>
        <dsp:cNvSpPr/>
      </dsp:nvSpPr>
      <dsp:spPr>
        <a:xfrm>
          <a:off x="6723187" y="664996"/>
          <a:ext cx="2750394" cy="17465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18338B-DC4E-4BD2-9C57-F837EFD678BA}">
      <dsp:nvSpPr>
        <dsp:cNvPr id="0" name=""/>
        <dsp:cNvSpPr/>
      </dsp:nvSpPr>
      <dsp:spPr>
        <a:xfrm>
          <a:off x="7028787" y="955315"/>
          <a:ext cx="2750394" cy="1746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enorite"/>
            </a:rPr>
            <a:t>Scatterplots</a:t>
          </a:r>
          <a:r>
            <a:rPr lang="en-US" sz="2200" b="1" kern="1200" dirty="0"/>
            <a:t>:</a:t>
          </a:r>
          <a:r>
            <a:rPr lang="en-US" sz="2200" kern="1200" dirty="0"/>
            <a:t> </a:t>
          </a:r>
          <a:r>
            <a:rPr lang="en-US" sz="2200" kern="1200" dirty="0">
              <a:latin typeface="Tenorite"/>
            </a:rPr>
            <a:t>Price vs Significant Features ('Engine' &amp; 'Power')</a:t>
          </a:r>
          <a:endParaRPr lang="en-US" sz="2200" kern="1200" dirty="0"/>
        </a:p>
      </dsp:txBody>
      <dsp:txXfrm>
        <a:off x="7079940" y="1006468"/>
        <a:ext cx="2648088" cy="16441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3C95B-A273-4D0A-A66D-02B64431D230}">
      <dsp:nvSpPr>
        <dsp:cNvPr id="0" name=""/>
        <dsp:cNvSpPr/>
      </dsp:nvSpPr>
      <dsp:spPr>
        <a:xfrm>
          <a:off x="816508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74FA8-6C49-4648-9D5E-53713F2DF3DB}">
      <dsp:nvSpPr>
        <dsp:cNvPr id="0" name=""/>
        <dsp:cNvSpPr/>
      </dsp:nvSpPr>
      <dsp:spPr>
        <a:xfrm>
          <a:off x="252937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Ensures </a:t>
          </a:r>
          <a:r>
            <a:rPr lang="en-US" sz="1200" b="1" kern="1200"/>
            <a:t>competitive pricing</a:t>
          </a:r>
          <a:r>
            <a:rPr lang="en-US" sz="1200" kern="1200"/>
            <a:t>—avoids undervaluing or overpricing cars.</a:t>
          </a:r>
        </a:p>
      </dsp:txBody>
      <dsp:txXfrm>
        <a:off x="252937" y="1929507"/>
        <a:ext cx="2049349" cy="720000"/>
      </dsp:txXfrm>
    </dsp:sp>
    <dsp:sp modelId="{B4D03BF7-884E-4500-90F6-153D64DB1649}">
      <dsp:nvSpPr>
        <dsp:cNvPr id="0" name=""/>
        <dsp:cNvSpPr/>
      </dsp:nvSpPr>
      <dsp:spPr>
        <a:xfrm>
          <a:off x="3224494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4D4FA-846B-4991-953D-2D662FF94CED}">
      <dsp:nvSpPr>
        <dsp:cNvPr id="0" name=""/>
        <dsp:cNvSpPr/>
      </dsp:nvSpPr>
      <dsp:spPr>
        <a:xfrm>
          <a:off x="2660923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Provides </a:t>
          </a:r>
          <a:r>
            <a:rPr lang="en-US" sz="1200" b="1" kern="1200"/>
            <a:t>fair and transparent pricing</a:t>
          </a:r>
          <a:r>
            <a:rPr lang="en-US" sz="1200" kern="1200"/>
            <a:t>, reducing negotiation uncertainty.</a:t>
          </a:r>
        </a:p>
      </dsp:txBody>
      <dsp:txXfrm>
        <a:off x="2660923" y="1929507"/>
        <a:ext cx="2049349" cy="720000"/>
      </dsp:txXfrm>
    </dsp:sp>
    <dsp:sp modelId="{0F88486E-3AF9-4B30-9279-FD5D24D775D7}">
      <dsp:nvSpPr>
        <dsp:cNvPr id="0" name=""/>
        <dsp:cNvSpPr/>
      </dsp:nvSpPr>
      <dsp:spPr>
        <a:xfrm>
          <a:off x="5632480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15586-F0C4-4C9C-928B-7440CC97C8AE}">
      <dsp:nvSpPr>
        <dsp:cNvPr id="0" name=""/>
        <dsp:cNvSpPr/>
      </dsp:nvSpPr>
      <dsp:spPr>
        <a:xfrm>
          <a:off x="5068909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Helps </a:t>
          </a:r>
          <a:r>
            <a:rPr lang="en-US" sz="1200" b="1" kern="1200"/>
            <a:t>maximize profits</a:t>
          </a:r>
          <a:r>
            <a:rPr lang="en-US" sz="1200" kern="1200"/>
            <a:t> while ensuring fair and competitive pricing </a:t>
          </a:r>
        </a:p>
      </dsp:txBody>
      <dsp:txXfrm>
        <a:off x="5068909" y="1929507"/>
        <a:ext cx="2049349" cy="720000"/>
      </dsp:txXfrm>
    </dsp:sp>
    <dsp:sp modelId="{0C5B471D-9B9E-4AA8-A0FA-378DA0357CB1}">
      <dsp:nvSpPr>
        <dsp:cNvPr id="0" name=""/>
        <dsp:cNvSpPr/>
      </dsp:nvSpPr>
      <dsp:spPr>
        <a:xfrm>
          <a:off x="8040465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6E45A-5631-4A8B-BEF6-0D1791C0D629}">
      <dsp:nvSpPr>
        <dsp:cNvPr id="0" name=""/>
        <dsp:cNvSpPr/>
      </dsp:nvSpPr>
      <dsp:spPr>
        <a:xfrm>
          <a:off x="7476894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be used in </a:t>
          </a:r>
          <a:r>
            <a:rPr lang="en-US" sz="1200" b="1" kern="1200"/>
            <a:t>loan approvals and financing decisions.</a:t>
          </a:r>
          <a:endParaRPr lang="en-US" sz="1200" kern="1200"/>
        </a:p>
      </dsp:txBody>
      <dsp:txXfrm>
        <a:off x="7476894" y="1929507"/>
        <a:ext cx="20493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Cars Prediction Model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F7533-35FE-9090-6628-D66EA2135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Zavion Henderson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68A3-75B4-087E-9885-61410641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Forests is the Best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057F-07C9-6DD9-2AA8-63FE259C102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b="1" dirty="0">
                <a:ea typeface="+mn-lt"/>
                <a:cs typeface="+mn-lt"/>
              </a:rPr>
              <a:t>Highest accuracy</a:t>
            </a:r>
            <a:r>
              <a:rPr lang="en-US" dirty="0">
                <a:ea typeface="+mn-lt"/>
                <a:cs typeface="+mn-lt"/>
              </a:rPr>
              <a:t> with lowest measurement of error.</a:t>
            </a:r>
            <a:endParaRPr lang="en-US" dirty="0"/>
          </a:p>
          <a:p>
            <a:pPr indent="-283210"/>
            <a:r>
              <a:rPr lang="en-US" b="1" dirty="0">
                <a:ea typeface="+mn-lt"/>
                <a:cs typeface="+mn-lt"/>
              </a:rPr>
              <a:t>Captures non-linear relationships </a:t>
            </a:r>
            <a:r>
              <a:rPr lang="en-US" dirty="0">
                <a:ea typeface="+mn-lt"/>
                <a:cs typeface="+mn-lt"/>
              </a:rPr>
              <a:t>effectively.</a:t>
            </a:r>
            <a:endParaRPr lang="en-US" dirty="0"/>
          </a:p>
          <a:p>
            <a:pPr indent="-283210"/>
            <a:r>
              <a:rPr lang="en-US" b="1" dirty="0">
                <a:ea typeface="+mn-lt"/>
                <a:cs typeface="+mn-lt"/>
              </a:rPr>
              <a:t>Reduces overfitting</a:t>
            </a:r>
            <a:r>
              <a:rPr lang="en-US" dirty="0">
                <a:ea typeface="+mn-lt"/>
                <a:cs typeface="+mn-lt"/>
              </a:rPr>
              <a:t> through averaging multiple trees.</a:t>
            </a:r>
            <a:endParaRPr lang="en-US" dirty="0"/>
          </a:p>
          <a:p>
            <a:pPr indent="-283210"/>
            <a:r>
              <a:rPr lang="en-US" b="1" dirty="0">
                <a:ea typeface="+mn-lt"/>
                <a:cs typeface="+mn-lt"/>
              </a:rPr>
              <a:t>Feature Importance Analysis:</a:t>
            </a:r>
            <a:r>
              <a:rPr lang="en-US" dirty="0">
                <a:ea typeface="+mn-lt"/>
                <a:cs typeface="+mn-lt"/>
              </a:rPr>
              <a:t> Identifies key factors influencing price.</a:t>
            </a:r>
            <a:endParaRPr lang="en-US" dirty="0"/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5F6D-C7BC-391A-EF78-D6BE341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How This Model Helps the Industry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DBCD54-5E4E-FBFB-FD3C-84793E5D7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93149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03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E54D-4151-10FB-9E48-56031E12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Scaling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02C3-A75F-084F-3D50-82335A3AD24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9690" indent="0">
              <a:buNone/>
            </a:pPr>
            <a:endParaRPr lang="en-US" dirty="0">
              <a:ea typeface="+mn-lt"/>
              <a:cs typeface="+mn-lt"/>
            </a:endParaRPr>
          </a:p>
          <a:p>
            <a:pPr indent="-283210"/>
            <a:r>
              <a:rPr lang="en-US" dirty="0">
                <a:ea typeface="+mn-lt"/>
                <a:cs typeface="+mn-lt"/>
              </a:rPr>
              <a:t>Further fine-tune Random Forest to reduce errors</a:t>
            </a:r>
          </a:p>
          <a:p>
            <a:pPr indent="-283210"/>
            <a:r>
              <a:rPr lang="en-US" dirty="0"/>
              <a:t>Potentially, improve pricing accuracy by incorporating real time market trends</a:t>
            </a:r>
          </a:p>
          <a:p>
            <a:pPr indent="-283210"/>
            <a:r>
              <a:rPr lang="en-US" dirty="0"/>
              <a:t>Develop a real time pricing API to allows dealerships and buyers to use it instantly</a:t>
            </a:r>
            <a:endParaRPr lang="en-US" dirty="0">
              <a:solidFill>
                <a:srgbClr val="FFFFFF"/>
              </a:solidFill>
            </a:endParaRPr>
          </a:p>
          <a:p>
            <a:pPr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dirty="0"/>
              <a:t>Intro: Why Predicting Car Prices Matters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1B3D0938-1456-A81F-4882-EB056924A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70432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The Challenge: </a:t>
            </a:r>
            <a:br>
              <a:rPr lang="en-US" dirty="0"/>
            </a:br>
            <a:r>
              <a:rPr lang="en-US" dirty="0"/>
              <a:t>Understanding What Drives Price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8965F9-6ADC-4B2C-6011-AFEAA4D93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88518"/>
              </p:ext>
            </p:extLst>
          </p:nvPr>
        </p:nvGraphicFramePr>
        <p:xfrm>
          <a:off x="1167493" y="2084832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b="0" dirty="0"/>
              <a:t>What Factors Matter Most? (EDA)</a:t>
            </a:r>
            <a:endParaRPr lang="en-US" dirty="0"/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FD3B9212-2878-30CD-83F4-D86C5A423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844853"/>
              </p:ext>
            </p:extLst>
          </p:nvPr>
        </p:nvGraphicFramePr>
        <p:xfrm>
          <a:off x="1167493" y="2084832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FD2-CB85-9B37-01B7-EAFA6C58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 dirty="0"/>
              <a:t>Feature Importance: Random Forests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2B52A1-8B74-1A68-7CC8-D65BF9EE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900" b="1" dirty="0"/>
              <a:t>Strong and Consistent Feature Importance:</a:t>
            </a:r>
            <a:endParaRPr lang="en-US" sz="1900" dirty="0"/>
          </a:p>
          <a:p>
            <a:pPr marL="285750" indent="-285750">
              <a:buFont typeface="Arial"/>
              <a:buChar char="•"/>
            </a:pPr>
            <a:r>
              <a:rPr lang="en-US" sz="1900" dirty="0"/>
              <a:t>The </a:t>
            </a:r>
            <a:r>
              <a:rPr lang="en-US" sz="1900" b="1" dirty="0"/>
              <a:t>'Power'</a:t>
            </a:r>
            <a:r>
              <a:rPr lang="en-US" sz="1900" dirty="0"/>
              <a:t> feature has the </a:t>
            </a:r>
            <a:r>
              <a:rPr lang="en-US" sz="1900" b="1" dirty="0"/>
              <a:t>most significant</a:t>
            </a:r>
            <a:r>
              <a:rPr lang="en-US" sz="1900" dirty="0"/>
              <a:t> effect on the accuracy of our pricing model because of its dynamic relationship with other features</a:t>
            </a:r>
          </a:p>
          <a:p>
            <a:pPr marL="285750" indent="-285750">
              <a:buFont typeface="Arial"/>
              <a:buChar char="•"/>
            </a:pPr>
            <a:r>
              <a:rPr lang="en-US" sz="1900" dirty="0"/>
              <a:t>Both methods which operate on different principles, are converging on the same conclusion, strengthening the confidence in these features' importance.</a:t>
            </a:r>
            <a:endParaRPr lang="en-US" sz="1900"/>
          </a:p>
          <a:p>
            <a:pPr marL="285750" indent="-285750">
              <a:buFont typeface="Arial"/>
              <a:buChar char="•"/>
            </a:pPr>
            <a:r>
              <a:rPr lang="en-US" sz="1900" b="1" dirty="0"/>
              <a:t>'Power'</a:t>
            </a:r>
            <a:r>
              <a:rPr lang="en-US" sz="1900" dirty="0"/>
              <a:t>, </a:t>
            </a:r>
            <a:r>
              <a:rPr lang="en-US" sz="1900" b="1" dirty="0"/>
              <a:t>'Year'</a:t>
            </a:r>
            <a:r>
              <a:rPr lang="en-US" sz="1900" dirty="0"/>
              <a:t>, and </a:t>
            </a:r>
            <a:r>
              <a:rPr lang="en-US" sz="1900" b="1" dirty="0"/>
              <a:t>'Engine'</a:t>
            </a:r>
            <a:r>
              <a:rPr lang="en-US" sz="1900" dirty="0"/>
              <a:t> are shown with a feature importance score of </a:t>
            </a:r>
            <a:r>
              <a:rPr lang="en-US" sz="1900" b="1" dirty="0"/>
              <a:t>85%</a:t>
            </a:r>
          </a:p>
          <a:p>
            <a:endParaRPr lang="en-US" sz="1900"/>
          </a:p>
        </p:txBody>
      </p:sp>
      <p:pic>
        <p:nvPicPr>
          <p:cNvPr id="6" name="Content Placeholder 5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EEA7DE7F-77C1-EC04-86E6-62EEC10CC2F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092419" y="2023525"/>
            <a:ext cx="4156074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7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32C4-6213-9609-64C6-F41932C4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Year vs Price (bivariate analysis)</a:t>
            </a:r>
          </a:p>
        </p:txBody>
      </p:sp>
      <p:pic>
        <p:nvPicPr>
          <p:cNvPr id="7" name="Content Placeholder 6" descr="No description has been provided for this image">
            <a:extLst>
              <a:ext uri="{FF2B5EF4-FFF2-40B4-BE49-F238E27FC236}">
                <a16:creationId xmlns:a16="http://schemas.microsoft.com/office/drawing/2014/main" id="{C3E07D68-1D33-3EF6-7B19-0B45DD3DAD1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182478" y="2652713"/>
            <a:ext cx="9747805" cy="3436936"/>
          </a:xfrm>
        </p:spPr>
      </p:pic>
    </p:spTree>
    <p:extLst>
      <p:ext uri="{BB962C8B-B14F-4D97-AF65-F5344CB8AC3E}">
        <p14:creationId xmlns:p14="http://schemas.microsoft.com/office/powerpoint/2010/main" val="49964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0D29695-F0A9-27CE-6D41-D8D5D4FE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Log transformation (Price)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52F443-47E8-CD03-5B03-592E2760430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rcRect t="5654" r="3" b="3"/>
          <a:stretch/>
        </p:blipFill>
        <p:spPr>
          <a:xfrm>
            <a:off x="6283235" y="2023984"/>
            <a:ext cx="4663440" cy="3332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5C9EF-79B2-F323-7103-69B1BE5CC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2243" y="2025447"/>
            <a:ext cx="5023273" cy="3329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6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A79AC6-B79E-3E33-7918-FEAE796D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Feature Importance: Random Forests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6981A20-7EF0-C3AA-26A1-7B5184C1382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rcRect t="33698" r="-2" b="-2"/>
          <a:stretch/>
        </p:blipFill>
        <p:spPr>
          <a:xfrm>
            <a:off x="1166087" y="2652713"/>
            <a:ext cx="9780587" cy="3436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10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Predicts Price Best?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30225" indent="-530225"/>
            <a:endParaRPr lang="en-US" dirty="0"/>
          </a:p>
          <a:p>
            <a:pPr marL="530225" indent="-530225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9B2774-FE81-52C6-CA6D-5B30586B26C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3210">
              <a:buFont typeface="Arial"/>
              <a:buChar char="•"/>
            </a:pPr>
            <a:r>
              <a:rPr lang="en-US" b="1" dirty="0"/>
              <a:t>Linear Regression:</a:t>
            </a:r>
            <a:endParaRPr lang="en-US" dirty="0">
              <a:solidFill>
                <a:srgbClr val="000000"/>
              </a:solidFill>
            </a:endParaRPr>
          </a:p>
          <a:p>
            <a:pPr marL="566420" lvl="1" indent="-283210">
              <a:buFont typeface="Courier New,monospace"/>
              <a:buChar char="o"/>
            </a:pPr>
            <a:r>
              <a:rPr lang="en-US" dirty="0"/>
              <a:t>Struggles with non-linearity and complex relationships.</a:t>
            </a:r>
            <a:endParaRPr lang="en-US" dirty="0">
              <a:solidFill>
                <a:srgbClr val="000000"/>
              </a:solidFill>
            </a:endParaRPr>
          </a:p>
          <a:p>
            <a:pPr marL="345440" indent="-342900">
              <a:buChar char="•"/>
            </a:pPr>
            <a:r>
              <a:rPr lang="en-US" b="1" dirty="0"/>
              <a:t>Decision Trees:</a:t>
            </a:r>
            <a:endParaRPr lang="en-US" dirty="0">
              <a:solidFill>
                <a:srgbClr val="000000"/>
              </a:solidFill>
            </a:endParaRPr>
          </a:p>
          <a:p>
            <a:pPr marL="566420" lvl="1" indent="-283210">
              <a:buFont typeface="Courier New,monospace"/>
              <a:buChar char="o"/>
            </a:pPr>
            <a:r>
              <a:rPr lang="en-US" dirty="0"/>
              <a:t>Prone to overfitting, less generalization.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3210">
              <a:buFont typeface="Arial"/>
              <a:buChar char="•"/>
            </a:pPr>
            <a:r>
              <a:rPr lang="en-US" b="1" dirty="0"/>
              <a:t>Random Forest (Best Model):</a:t>
            </a:r>
            <a:endParaRPr lang="en-US" dirty="0">
              <a:solidFill>
                <a:srgbClr val="000000"/>
              </a:solidFill>
            </a:endParaRPr>
          </a:p>
          <a:p>
            <a:pPr marL="566420" lvl="1" indent="-283210">
              <a:buFont typeface="Courier New,monospace"/>
              <a:buChar char="o"/>
            </a:pPr>
            <a:r>
              <a:rPr lang="en-US" dirty="0"/>
              <a:t>Handles non-linearity, reduces overfitting, best generalization.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89708-2D75-BD16-CE0E-4C0CF55B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84" y="1774296"/>
            <a:ext cx="4258733" cy="10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Used Cars Prediction Model Presentation</vt:lpstr>
      <vt:lpstr>Intro: Why Predicting Car Prices Matters</vt:lpstr>
      <vt:lpstr>The Challenge:  Understanding What Drives Price</vt:lpstr>
      <vt:lpstr>What Factors Matter Most? (EDA)</vt:lpstr>
      <vt:lpstr>Feature Importance: Random Forests</vt:lpstr>
      <vt:lpstr> Year vs Price (bivariate analysis)</vt:lpstr>
      <vt:lpstr>Log transformation (Price)</vt:lpstr>
      <vt:lpstr>Feature Importance: Random Forests</vt:lpstr>
      <vt:lpstr>Which Model Predicts Price Best?</vt:lpstr>
      <vt:lpstr>Why Random Forests is the Best Model?</vt:lpstr>
      <vt:lpstr>How This Model Helps the Industry</vt:lpstr>
      <vt:lpstr>Next Steps: Scaling &amp;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616</cp:revision>
  <dcterms:created xsi:type="dcterms:W3CDTF">2025-03-02T21:06:47Z</dcterms:created>
  <dcterms:modified xsi:type="dcterms:W3CDTF">2025-03-04T04:37:19Z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