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977-F57B-DFFA-10A6-F17AC99BE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A4F45-9003-58F4-058A-B04A681B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B377-8340-E10F-1F41-57022298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CF4-54F8-5DB3-8FF2-371421FC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AE41-764A-A623-24D4-14E6D00E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21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A0E6-7869-C095-CB1B-3DA4D2F9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6B5FA-EA0A-A876-91BB-611249B63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DAA8-6CF5-EC59-E5D0-E34639CA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B5F9-623E-5E8F-6818-616096CC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8568E-20D5-767D-E4CC-B49C2A6C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54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DCF75-D9D9-89A0-7D29-55417DDFC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5FA5E-2289-E419-A0BB-8D404EBCC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BBCC-AF4C-AA99-40C3-18F6A85E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C908-2E3C-A353-4D3D-DA97B66C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98FD-68F7-8BBC-6D14-63878414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83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EB08-F128-32D6-B33C-E519C532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345E-0158-5922-B34B-53F954BF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DF59-0966-2BDC-2F17-D93F01AC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C8A8-0AB3-4B40-7484-939E1E2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63152-557B-1174-EDFC-16BCF31E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39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4D39-4480-522A-7A33-6B0EB7BD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AB47D-A6DA-FCA9-3A8F-8DBE90052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3D86F-3F07-FBD2-0A89-37D64CB2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970C-DBE2-EEE1-668B-8FDC5A33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3D9A-0F6A-6946-4CD5-99119ABC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19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B928-9BED-0390-2D34-F33440E2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4423-DDC2-05A0-1AEB-A8F81890D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3C00-1EEC-C41D-6489-ECBF71631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FAFC2-93CE-40DA-C053-877DDEB9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981DE-118F-2090-8472-6A1D2286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B0EDB-BA86-2A6F-3228-4C739002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74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4563-AFFD-B903-2017-5AB6A9E6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D0464-75E0-1DCC-064F-D2DE0A994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16CD1-5E49-DAD1-489A-CB1763D4B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66F5C-F02A-4A73-BB8F-23CC5E003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DF45F-E601-8535-BFF8-9E7619AE6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524B1-3493-862C-7841-AAC535AA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78FC3-3EB7-F6CB-A194-8940FAAE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FB45D-26B4-C4C0-4F67-0E1CED9A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9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3C5E-5210-084B-7C1A-CB12C039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E4471-4D0C-C35F-6A34-1C051C3E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DEC07-C390-7611-AEA1-2534BD0A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CF602-1B4E-650B-DCFD-376F87B7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16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3C185-37EA-2936-8F89-D6BE9E2B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D32C5-7C67-3033-F31D-28C58B0C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96051-9C00-6412-4680-C1F3144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5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4DA4-2A6A-E79C-C1AA-E4EC05C0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AF7A-11AB-E7C1-EADF-899BFC28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526EF-0165-7E13-2F7E-76A49C41F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F4A47-EB7A-0505-0411-5D86D424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CB96-9BDB-6194-E458-563D70C2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B4C89-D877-BC32-81B2-794621E5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39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D260-7133-E321-0296-A425D3E3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9C540-59C5-C368-CC46-F430B80F3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56A21-33C2-6446-E396-A5AB0AAE0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07AD-ED02-F045-9D23-C9020599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CE801-BD54-7327-6532-FB2CF596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48664-6733-D69A-8B38-354ECA20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9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F67FB-9C34-A270-5AA0-9B1441D8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A7A4-251C-F1CB-E4BC-CD6632B9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51EE-1756-78D5-E8DF-1AC65DAF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16ED5-AD72-53FF-8449-74842E04C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1E67-6536-DE1A-9DB9-A85014AC5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24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49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Ivan Zavaleta Guerrero</dc:creator>
  <cp:lastModifiedBy>Joshua Ivan Zavaleta Guerrero</cp:lastModifiedBy>
  <cp:revision>2</cp:revision>
  <dcterms:created xsi:type="dcterms:W3CDTF">2025-01-14T08:04:03Z</dcterms:created>
  <dcterms:modified xsi:type="dcterms:W3CDTF">2025-01-14T14:02:17Z</dcterms:modified>
</cp:coreProperties>
</file>