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0C5D8C-B80D-4C04-AC90-60BA5D94F237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04AA47E0-2222-4596-83DF-AB8794E8937B}">
      <dgm:prSet phldrT="[Text]"/>
      <dgm:spPr/>
      <dgm:t>
        <a:bodyPr/>
        <a:lstStyle/>
        <a:p>
          <a:r>
            <a:rPr lang="en-IN" dirty="0"/>
            <a:t>AI - in Software, App, Website. </a:t>
          </a:r>
        </a:p>
      </dgm:t>
    </dgm:pt>
    <dgm:pt modelId="{8045D5E5-BCBA-46AA-A4E2-41C5428A2C87}" type="parTrans" cxnId="{D1F73BC7-A66B-4E65-8D31-1ECFD0580EA2}">
      <dgm:prSet/>
      <dgm:spPr/>
      <dgm:t>
        <a:bodyPr/>
        <a:lstStyle/>
        <a:p>
          <a:endParaRPr lang="en-IN"/>
        </a:p>
      </dgm:t>
    </dgm:pt>
    <dgm:pt modelId="{426A2332-5C6F-454A-A2A7-A67ABB165381}" type="sibTrans" cxnId="{D1F73BC7-A66B-4E65-8D31-1ECFD0580EA2}">
      <dgm:prSet/>
      <dgm:spPr/>
      <dgm:t>
        <a:bodyPr/>
        <a:lstStyle/>
        <a:p>
          <a:endParaRPr lang="en-IN"/>
        </a:p>
      </dgm:t>
    </dgm:pt>
    <dgm:pt modelId="{DCBEB736-7733-4B45-8161-8025320275EB}">
      <dgm:prSet phldrT="[Text]"/>
      <dgm:spPr/>
      <dgm:t>
        <a:bodyPr/>
        <a:lstStyle/>
        <a:p>
          <a:r>
            <a:rPr lang="en-IN" dirty="0"/>
            <a:t>IOT – Automations, Robots, Sensors, Controllers.</a:t>
          </a:r>
        </a:p>
      </dgm:t>
    </dgm:pt>
    <dgm:pt modelId="{E9515CD6-A6DB-4203-AAA9-D15799DD2A3E}" type="parTrans" cxnId="{BF758C2F-D2B6-4ADA-BF7D-C948236EFBBA}">
      <dgm:prSet/>
      <dgm:spPr/>
      <dgm:t>
        <a:bodyPr/>
        <a:lstStyle/>
        <a:p>
          <a:endParaRPr lang="en-IN"/>
        </a:p>
      </dgm:t>
    </dgm:pt>
    <dgm:pt modelId="{496F7164-E272-4811-8004-44DF1AC78526}" type="sibTrans" cxnId="{BF758C2F-D2B6-4ADA-BF7D-C948236EFBBA}">
      <dgm:prSet/>
      <dgm:spPr/>
      <dgm:t>
        <a:bodyPr/>
        <a:lstStyle/>
        <a:p>
          <a:endParaRPr lang="en-IN"/>
        </a:p>
      </dgm:t>
    </dgm:pt>
    <dgm:pt modelId="{50CC3BA3-94DE-4318-B045-7DFEC99494CA}">
      <dgm:prSet phldrT="[Text]"/>
      <dgm:spPr/>
      <dgm:t>
        <a:bodyPr/>
        <a:lstStyle/>
        <a:p>
          <a:r>
            <a:rPr lang="en-IN" dirty="0"/>
            <a:t>CS – Extractors, Scrapping, Utility, security.</a:t>
          </a:r>
        </a:p>
      </dgm:t>
    </dgm:pt>
    <dgm:pt modelId="{63116049-20DA-4685-844C-BEC3CF725A68}" type="parTrans" cxnId="{BA3F18A4-286E-47A3-BE32-FA3546E0DA6F}">
      <dgm:prSet/>
      <dgm:spPr/>
      <dgm:t>
        <a:bodyPr/>
        <a:lstStyle/>
        <a:p>
          <a:endParaRPr lang="en-IN"/>
        </a:p>
      </dgm:t>
    </dgm:pt>
    <dgm:pt modelId="{1D43C78A-48F0-4BE3-B1F9-D45F85F3E3C5}" type="sibTrans" cxnId="{BA3F18A4-286E-47A3-BE32-FA3546E0DA6F}">
      <dgm:prSet/>
      <dgm:spPr/>
      <dgm:t>
        <a:bodyPr/>
        <a:lstStyle/>
        <a:p>
          <a:endParaRPr lang="en-IN"/>
        </a:p>
      </dgm:t>
    </dgm:pt>
    <dgm:pt modelId="{BF9A66DA-4CF9-4A64-BCEA-61A50CA0CF21}" type="pres">
      <dgm:prSet presAssocID="{430C5D8C-B80D-4C04-AC90-60BA5D94F237}" presName="linear" presStyleCnt="0">
        <dgm:presLayoutVars>
          <dgm:dir/>
          <dgm:animLvl val="lvl"/>
          <dgm:resizeHandles val="exact"/>
        </dgm:presLayoutVars>
      </dgm:prSet>
      <dgm:spPr/>
    </dgm:pt>
    <dgm:pt modelId="{12041C56-245D-4526-B8CF-C6B011852FC5}" type="pres">
      <dgm:prSet presAssocID="{04AA47E0-2222-4596-83DF-AB8794E8937B}" presName="parentLin" presStyleCnt="0"/>
      <dgm:spPr/>
    </dgm:pt>
    <dgm:pt modelId="{5843C1EA-B67A-4746-856A-2CC898AEA1F5}" type="pres">
      <dgm:prSet presAssocID="{04AA47E0-2222-4596-83DF-AB8794E8937B}" presName="parentLeftMargin" presStyleLbl="node1" presStyleIdx="0" presStyleCnt="3"/>
      <dgm:spPr/>
    </dgm:pt>
    <dgm:pt modelId="{09183458-7C2F-474D-BF3B-1744C7A5497F}" type="pres">
      <dgm:prSet presAssocID="{04AA47E0-2222-4596-83DF-AB8794E8937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5482CC2-70FE-4EE0-95D3-F5D4CB5D4886}" type="pres">
      <dgm:prSet presAssocID="{04AA47E0-2222-4596-83DF-AB8794E8937B}" presName="negativeSpace" presStyleCnt="0"/>
      <dgm:spPr/>
    </dgm:pt>
    <dgm:pt modelId="{C5FA29D3-4882-4B16-8589-6E65FDA28844}" type="pres">
      <dgm:prSet presAssocID="{04AA47E0-2222-4596-83DF-AB8794E8937B}" presName="childText" presStyleLbl="conFgAcc1" presStyleIdx="0" presStyleCnt="3">
        <dgm:presLayoutVars>
          <dgm:bulletEnabled val="1"/>
        </dgm:presLayoutVars>
      </dgm:prSet>
      <dgm:spPr/>
    </dgm:pt>
    <dgm:pt modelId="{20BAF3E2-7A45-4DB7-A216-873170A464A0}" type="pres">
      <dgm:prSet presAssocID="{426A2332-5C6F-454A-A2A7-A67ABB165381}" presName="spaceBetweenRectangles" presStyleCnt="0"/>
      <dgm:spPr/>
    </dgm:pt>
    <dgm:pt modelId="{2C866608-0D1B-4C6F-BCF9-2E728ECC0AB6}" type="pres">
      <dgm:prSet presAssocID="{DCBEB736-7733-4B45-8161-8025320275EB}" presName="parentLin" presStyleCnt="0"/>
      <dgm:spPr/>
    </dgm:pt>
    <dgm:pt modelId="{306D2B5B-6387-49A0-86D8-9898A54C4F19}" type="pres">
      <dgm:prSet presAssocID="{DCBEB736-7733-4B45-8161-8025320275EB}" presName="parentLeftMargin" presStyleLbl="node1" presStyleIdx="0" presStyleCnt="3"/>
      <dgm:spPr/>
    </dgm:pt>
    <dgm:pt modelId="{008AC063-A991-4FA7-9A43-3F8E40F3F03C}" type="pres">
      <dgm:prSet presAssocID="{DCBEB736-7733-4B45-8161-8025320275E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ADAC354-B5CA-4435-AE1F-434A85ACF67A}" type="pres">
      <dgm:prSet presAssocID="{DCBEB736-7733-4B45-8161-8025320275EB}" presName="negativeSpace" presStyleCnt="0"/>
      <dgm:spPr/>
    </dgm:pt>
    <dgm:pt modelId="{9F310F4B-CB62-4E99-A2D1-E23CB640F288}" type="pres">
      <dgm:prSet presAssocID="{DCBEB736-7733-4B45-8161-8025320275EB}" presName="childText" presStyleLbl="conFgAcc1" presStyleIdx="1" presStyleCnt="3">
        <dgm:presLayoutVars>
          <dgm:bulletEnabled val="1"/>
        </dgm:presLayoutVars>
      </dgm:prSet>
      <dgm:spPr/>
    </dgm:pt>
    <dgm:pt modelId="{C755AD16-1FFF-4473-9B5D-B8D996043EF7}" type="pres">
      <dgm:prSet presAssocID="{496F7164-E272-4811-8004-44DF1AC78526}" presName="spaceBetweenRectangles" presStyleCnt="0"/>
      <dgm:spPr/>
    </dgm:pt>
    <dgm:pt modelId="{6C1738C6-3D27-4107-973A-078819A8A71D}" type="pres">
      <dgm:prSet presAssocID="{50CC3BA3-94DE-4318-B045-7DFEC99494CA}" presName="parentLin" presStyleCnt="0"/>
      <dgm:spPr/>
    </dgm:pt>
    <dgm:pt modelId="{651A7559-B8B3-47CB-8A98-70CFA682ECAA}" type="pres">
      <dgm:prSet presAssocID="{50CC3BA3-94DE-4318-B045-7DFEC99494CA}" presName="parentLeftMargin" presStyleLbl="node1" presStyleIdx="1" presStyleCnt="3"/>
      <dgm:spPr/>
    </dgm:pt>
    <dgm:pt modelId="{100206D4-71BE-467E-A0D6-E8127EB280C4}" type="pres">
      <dgm:prSet presAssocID="{50CC3BA3-94DE-4318-B045-7DFEC99494C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005124A-38FA-43CA-9DD0-2769CAAF656B}" type="pres">
      <dgm:prSet presAssocID="{50CC3BA3-94DE-4318-B045-7DFEC99494CA}" presName="negativeSpace" presStyleCnt="0"/>
      <dgm:spPr/>
    </dgm:pt>
    <dgm:pt modelId="{3BC5750A-C689-40E5-9EDA-186D31B1AFD5}" type="pres">
      <dgm:prSet presAssocID="{50CC3BA3-94DE-4318-B045-7DFEC99494C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F2E4E1A-708E-40D7-8815-484BC588B87A}" type="presOf" srcId="{50CC3BA3-94DE-4318-B045-7DFEC99494CA}" destId="{100206D4-71BE-467E-A0D6-E8127EB280C4}" srcOrd="1" destOrd="0" presId="urn:microsoft.com/office/officeart/2005/8/layout/list1"/>
    <dgm:cxn modelId="{B385981C-B7B1-40C5-A9FB-A4B14BA54732}" type="presOf" srcId="{DCBEB736-7733-4B45-8161-8025320275EB}" destId="{306D2B5B-6387-49A0-86D8-9898A54C4F19}" srcOrd="0" destOrd="0" presId="urn:microsoft.com/office/officeart/2005/8/layout/list1"/>
    <dgm:cxn modelId="{80E8752F-4A96-46E4-9ED4-862D4D4AB43A}" type="presOf" srcId="{430C5D8C-B80D-4C04-AC90-60BA5D94F237}" destId="{BF9A66DA-4CF9-4A64-BCEA-61A50CA0CF21}" srcOrd="0" destOrd="0" presId="urn:microsoft.com/office/officeart/2005/8/layout/list1"/>
    <dgm:cxn modelId="{BF758C2F-D2B6-4ADA-BF7D-C948236EFBBA}" srcId="{430C5D8C-B80D-4C04-AC90-60BA5D94F237}" destId="{DCBEB736-7733-4B45-8161-8025320275EB}" srcOrd="1" destOrd="0" parTransId="{E9515CD6-A6DB-4203-AAA9-D15799DD2A3E}" sibTransId="{496F7164-E272-4811-8004-44DF1AC78526}"/>
    <dgm:cxn modelId="{52519E48-D7A8-4435-A9E2-C42DBA285A54}" type="presOf" srcId="{04AA47E0-2222-4596-83DF-AB8794E8937B}" destId="{5843C1EA-B67A-4746-856A-2CC898AEA1F5}" srcOrd="0" destOrd="0" presId="urn:microsoft.com/office/officeart/2005/8/layout/list1"/>
    <dgm:cxn modelId="{56C624A3-350D-43C6-8662-9691FFCA15C4}" type="presOf" srcId="{DCBEB736-7733-4B45-8161-8025320275EB}" destId="{008AC063-A991-4FA7-9A43-3F8E40F3F03C}" srcOrd="1" destOrd="0" presId="urn:microsoft.com/office/officeart/2005/8/layout/list1"/>
    <dgm:cxn modelId="{BA3F18A4-286E-47A3-BE32-FA3546E0DA6F}" srcId="{430C5D8C-B80D-4C04-AC90-60BA5D94F237}" destId="{50CC3BA3-94DE-4318-B045-7DFEC99494CA}" srcOrd="2" destOrd="0" parTransId="{63116049-20DA-4685-844C-BEC3CF725A68}" sibTransId="{1D43C78A-48F0-4BE3-B1F9-D45F85F3E3C5}"/>
    <dgm:cxn modelId="{D1F73BC7-A66B-4E65-8D31-1ECFD0580EA2}" srcId="{430C5D8C-B80D-4C04-AC90-60BA5D94F237}" destId="{04AA47E0-2222-4596-83DF-AB8794E8937B}" srcOrd="0" destOrd="0" parTransId="{8045D5E5-BCBA-46AA-A4E2-41C5428A2C87}" sibTransId="{426A2332-5C6F-454A-A2A7-A67ABB165381}"/>
    <dgm:cxn modelId="{83F4B5DF-CC44-42C8-832F-1499E1849BE3}" type="presOf" srcId="{50CC3BA3-94DE-4318-B045-7DFEC99494CA}" destId="{651A7559-B8B3-47CB-8A98-70CFA682ECAA}" srcOrd="0" destOrd="0" presId="urn:microsoft.com/office/officeart/2005/8/layout/list1"/>
    <dgm:cxn modelId="{8EBE0CE6-4363-46C2-991E-FF93514AAB65}" type="presOf" srcId="{04AA47E0-2222-4596-83DF-AB8794E8937B}" destId="{09183458-7C2F-474D-BF3B-1744C7A5497F}" srcOrd="1" destOrd="0" presId="urn:microsoft.com/office/officeart/2005/8/layout/list1"/>
    <dgm:cxn modelId="{24B575D1-6216-42CA-8006-73D48776107B}" type="presParOf" srcId="{BF9A66DA-4CF9-4A64-BCEA-61A50CA0CF21}" destId="{12041C56-245D-4526-B8CF-C6B011852FC5}" srcOrd="0" destOrd="0" presId="urn:microsoft.com/office/officeart/2005/8/layout/list1"/>
    <dgm:cxn modelId="{8B6375CC-8993-4028-AAF9-7BC57E721D61}" type="presParOf" srcId="{12041C56-245D-4526-B8CF-C6B011852FC5}" destId="{5843C1EA-B67A-4746-856A-2CC898AEA1F5}" srcOrd="0" destOrd="0" presId="urn:microsoft.com/office/officeart/2005/8/layout/list1"/>
    <dgm:cxn modelId="{25DE8A5C-1BB0-4527-9C4E-266B7784FDF8}" type="presParOf" srcId="{12041C56-245D-4526-B8CF-C6B011852FC5}" destId="{09183458-7C2F-474D-BF3B-1744C7A5497F}" srcOrd="1" destOrd="0" presId="urn:microsoft.com/office/officeart/2005/8/layout/list1"/>
    <dgm:cxn modelId="{AA834081-161E-4C8B-ACA9-9859D117D6BF}" type="presParOf" srcId="{BF9A66DA-4CF9-4A64-BCEA-61A50CA0CF21}" destId="{25482CC2-70FE-4EE0-95D3-F5D4CB5D4886}" srcOrd="1" destOrd="0" presId="urn:microsoft.com/office/officeart/2005/8/layout/list1"/>
    <dgm:cxn modelId="{A67F098A-3B7A-425B-87A0-B20EA77AC151}" type="presParOf" srcId="{BF9A66DA-4CF9-4A64-BCEA-61A50CA0CF21}" destId="{C5FA29D3-4882-4B16-8589-6E65FDA28844}" srcOrd="2" destOrd="0" presId="urn:microsoft.com/office/officeart/2005/8/layout/list1"/>
    <dgm:cxn modelId="{6B0A90A0-D19E-446B-AD29-837B28CA4E7E}" type="presParOf" srcId="{BF9A66DA-4CF9-4A64-BCEA-61A50CA0CF21}" destId="{20BAF3E2-7A45-4DB7-A216-873170A464A0}" srcOrd="3" destOrd="0" presId="urn:microsoft.com/office/officeart/2005/8/layout/list1"/>
    <dgm:cxn modelId="{874DB38D-2FDE-49ED-90CF-3A6B06C86D57}" type="presParOf" srcId="{BF9A66DA-4CF9-4A64-BCEA-61A50CA0CF21}" destId="{2C866608-0D1B-4C6F-BCF9-2E728ECC0AB6}" srcOrd="4" destOrd="0" presId="urn:microsoft.com/office/officeart/2005/8/layout/list1"/>
    <dgm:cxn modelId="{41CEACA8-E19C-4800-B2DA-AB15E23F3F50}" type="presParOf" srcId="{2C866608-0D1B-4C6F-BCF9-2E728ECC0AB6}" destId="{306D2B5B-6387-49A0-86D8-9898A54C4F19}" srcOrd="0" destOrd="0" presId="urn:microsoft.com/office/officeart/2005/8/layout/list1"/>
    <dgm:cxn modelId="{BCCCFF92-8AAE-460A-96CC-ACC6ECFC2CA4}" type="presParOf" srcId="{2C866608-0D1B-4C6F-BCF9-2E728ECC0AB6}" destId="{008AC063-A991-4FA7-9A43-3F8E40F3F03C}" srcOrd="1" destOrd="0" presId="urn:microsoft.com/office/officeart/2005/8/layout/list1"/>
    <dgm:cxn modelId="{407C8C14-772D-4143-8D6C-C7EADE3E7492}" type="presParOf" srcId="{BF9A66DA-4CF9-4A64-BCEA-61A50CA0CF21}" destId="{4ADAC354-B5CA-4435-AE1F-434A85ACF67A}" srcOrd="5" destOrd="0" presId="urn:microsoft.com/office/officeart/2005/8/layout/list1"/>
    <dgm:cxn modelId="{6CE54E15-141F-4600-BEC5-7F4D3D427D55}" type="presParOf" srcId="{BF9A66DA-4CF9-4A64-BCEA-61A50CA0CF21}" destId="{9F310F4B-CB62-4E99-A2D1-E23CB640F288}" srcOrd="6" destOrd="0" presId="urn:microsoft.com/office/officeart/2005/8/layout/list1"/>
    <dgm:cxn modelId="{26622FAF-1D58-455C-8316-40B427ED72FD}" type="presParOf" srcId="{BF9A66DA-4CF9-4A64-BCEA-61A50CA0CF21}" destId="{C755AD16-1FFF-4473-9B5D-B8D996043EF7}" srcOrd="7" destOrd="0" presId="urn:microsoft.com/office/officeart/2005/8/layout/list1"/>
    <dgm:cxn modelId="{663C311B-6CC0-47DC-A42C-8D65FFAA49A6}" type="presParOf" srcId="{BF9A66DA-4CF9-4A64-BCEA-61A50CA0CF21}" destId="{6C1738C6-3D27-4107-973A-078819A8A71D}" srcOrd="8" destOrd="0" presId="urn:microsoft.com/office/officeart/2005/8/layout/list1"/>
    <dgm:cxn modelId="{AB79407D-F054-4B2A-AC9D-5B86C22B82CF}" type="presParOf" srcId="{6C1738C6-3D27-4107-973A-078819A8A71D}" destId="{651A7559-B8B3-47CB-8A98-70CFA682ECAA}" srcOrd="0" destOrd="0" presId="urn:microsoft.com/office/officeart/2005/8/layout/list1"/>
    <dgm:cxn modelId="{16BA9078-38C4-497D-B3E6-A7E538117B02}" type="presParOf" srcId="{6C1738C6-3D27-4107-973A-078819A8A71D}" destId="{100206D4-71BE-467E-A0D6-E8127EB280C4}" srcOrd="1" destOrd="0" presId="urn:microsoft.com/office/officeart/2005/8/layout/list1"/>
    <dgm:cxn modelId="{4D303E36-50DC-44C0-9720-C614F3935017}" type="presParOf" srcId="{BF9A66DA-4CF9-4A64-BCEA-61A50CA0CF21}" destId="{D005124A-38FA-43CA-9DD0-2769CAAF656B}" srcOrd="9" destOrd="0" presId="urn:microsoft.com/office/officeart/2005/8/layout/list1"/>
    <dgm:cxn modelId="{E6CBB31B-4D23-41BE-A585-0B940E22CDA7}" type="presParOf" srcId="{BF9A66DA-4CF9-4A64-BCEA-61A50CA0CF21}" destId="{3BC5750A-C689-40E5-9EDA-186D31B1AFD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BBE368-A6FE-49A2-A022-D70F6E4B0657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D2FAF979-5BDF-4C73-8581-62D8379BD2D8}">
      <dgm:prSet/>
      <dgm:spPr/>
      <dgm:t>
        <a:bodyPr/>
        <a:lstStyle/>
        <a:p>
          <a:r>
            <a:rPr lang="en-US"/>
            <a:t>Ms. Dashmeet Kaur </a:t>
          </a:r>
          <a:endParaRPr lang="en-IN"/>
        </a:p>
      </dgm:t>
    </dgm:pt>
    <dgm:pt modelId="{0F9ED015-8310-4F8D-99CE-3DAB950E690B}" type="parTrans" cxnId="{12299472-2EC4-4792-A337-DE41EBE7B20B}">
      <dgm:prSet/>
      <dgm:spPr/>
      <dgm:t>
        <a:bodyPr/>
        <a:lstStyle/>
        <a:p>
          <a:endParaRPr lang="en-IN"/>
        </a:p>
      </dgm:t>
    </dgm:pt>
    <dgm:pt modelId="{777FDFF4-D754-4622-A536-B34728F25DA8}" type="sibTrans" cxnId="{12299472-2EC4-4792-A337-DE41EBE7B20B}">
      <dgm:prSet/>
      <dgm:spPr/>
      <dgm:t>
        <a:bodyPr/>
        <a:lstStyle/>
        <a:p>
          <a:endParaRPr lang="en-IN"/>
        </a:p>
      </dgm:t>
    </dgm:pt>
    <dgm:pt modelId="{F53CA360-C9B9-40CD-AA03-C4C3EAF70585}">
      <dgm:prSet/>
      <dgm:spPr/>
      <dgm:t>
        <a:bodyPr/>
        <a:lstStyle/>
        <a:p>
          <a:r>
            <a:rPr lang="en-US" dirty="0"/>
            <a:t>Founder &amp; CEO </a:t>
          </a:r>
          <a:endParaRPr lang="en-IN" dirty="0"/>
        </a:p>
      </dgm:t>
    </dgm:pt>
    <dgm:pt modelId="{78E99A1F-5464-4CA0-8C3B-A5EC79F51B2B}" type="parTrans" cxnId="{ABDE405B-8C5F-4C82-8CDD-EC7783D5D3D8}">
      <dgm:prSet/>
      <dgm:spPr/>
      <dgm:t>
        <a:bodyPr/>
        <a:lstStyle/>
        <a:p>
          <a:endParaRPr lang="en-IN"/>
        </a:p>
      </dgm:t>
    </dgm:pt>
    <dgm:pt modelId="{0F3D5A9A-598D-45B2-BEC4-B575E0BC0228}" type="sibTrans" cxnId="{ABDE405B-8C5F-4C82-8CDD-EC7783D5D3D8}">
      <dgm:prSet/>
      <dgm:spPr/>
      <dgm:t>
        <a:bodyPr/>
        <a:lstStyle/>
        <a:p>
          <a:endParaRPr lang="en-IN"/>
        </a:p>
      </dgm:t>
    </dgm:pt>
    <dgm:pt modelId="{EAFFA866-0AAA-4C4A-A91C-8FC6B4282C97}">
      <dgm:prSet/>
      <dgm:spPr/>
      <dgm:t>
        <a:bodyPr/>
        <a:lstStyle/>
        <a:p>
          <a:r>
            <a:rPr lang="en-US"/>
            <a:t>Website - http://www.zavvysolutions.com/ </a:t>
          </a:r>
          <a:endParaRPr lang="en-IN"/>
        </a:p>
      </dgm:t>
    </dgm:pt>
    <dgm:pt modelId="{A4B4EE03-F91E-4DA7-BF1C-AFCEABC3E46E}" type="parTrans" cxnId="{5BA26A5F-9B33-4395-9F40-2D8BC163888C}">
      <dgm:prSet/>
      <dgm:spPr/>
      <dgm:t>
        <a:bodyPr/>
        <a:lstStyle/>
        <a:p>
          <a:endParaRPr lang="en-IN"/>
        </a:p>
      </dgm:t>
    </dgm:pt>
    <dgm:pt modelId="{B6827054-5360-4217-BF0C-6CC9129E2757}" type="sibTrans" cxnId="{5BA26A5F-9B33-4395-9F40-2D8BC163888C}">
      <dgm:prSet/>
      <dgm:spPr/>
      <dgm:t>
        <a:bodyPr/>
        <a:lstStyle/>
        <a:p>
          <a:endParaRPr lang="en-IN"/>
        </a:p>
      </dgm:t>
    </dgm:pt>
    <dgm:pt modelId="{6078A733-D799-4BB1-9C6C-86C4CEBF95E7}">
      <dgm:prSet/>
      <dgm:spPr/>
      <dgm:t>
        <a:bodyPr/>
        <a:lstStyle/>
        <a:p>
          <a:r>
            <a:rPr lang="en-US"/>
            <a:t>Email – info@zavvysolutions.com </a:t>
          </a:r>
          <a:endParaRPr lang="en-IN"/>
        </a:p>
      </dgm:t>
    </dgm:pt>
    <dgm:pt modelId="{59490F25-4427-4EDD-970E-4F9A8298D319}" type="parTrans" cxnId="{770B88EA-793B-4339-8535-F0ACA1E86B41}">
      <dgm:prSet/>
      <dgm:spPr/>
      <dgm:t>
        <a:bodyPr/>
        <a:lstStyle/>
        <a:p>
          <a:endParaRPr lang="en-IN"/>
        </a:p>
      </dgm:t>
    </dgm:pt>
    <dgm:pt modelId="{0CEAF943-86FA-4AE8-9D3C-B3E73B566413}" type="sibTrans" cxnId="{770B88EA-793B-4339-8535-F0ACA1E86B41}">
      <dgm:prSet/>
      <dgm:spPr/>
      <dgm:t>
        <a:bodyPr/>
        <a:lstStyle/>
        <a:p>
          <a:endParaRPr lang="en-IN"/>
        </a:p>
      </dgm:t>
    </dgm:pt>
    <dgm:pt modelId="{16965E2B-8AE7-43E2-95B3-B26A79D26564}" type="pres">
      <dgm:prSet presAssocID="{03BBE368-A6FE-49A2-A022-D70F6E4B0657}" presName="Name0" presStyleCnt="0">
        <dgm:presLayoutVars>
          <dgm:dir/>
          <dgm:animLvl val="lvl"/>
          <dgm:resizeHandles val="exact"/>
        </dgm:presLayoutVars>
      </dgm:prSet>
      <dgm:spPr/>
    </dgm:pt>
    <dgm:pt modelId="{00E0A11C-B675-40D3-B43B-EF4C1BD257C1}" type="pres">
      <dgm:prSet presAssocID="{D2FAF979-5BDF-4C73-8581-62D8379BD2D8}" presName="composite" presStyleCnt="0"/>
      <dgm:spPr/>
    </dgm:pt>
    <dgm:pt modelId="{F426F86B-F44F-4732-ACE7-A1A797E03C41}" type="pres">
      <dgm:prSet presAssocID="{D2FAF979-5BDF-4C73-8581-62D8379BD2D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CCDAC085-BB0D-40CE-94A2-8BF7C6A6ABBD}" type="pres">
      <dgm:prSet presAssocID="{D2FAF979-5BDF-4C73-8581-62D8379BD2D8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9697882B-9710-4AC4-8327-E7C4C4706634}" type="presOf" srcId="{EAFFA866-0AAA-4C4A-A91C-8FC6B4282C97}" destId="{CCDAC085-BB0D-40CE-94A2-8BF7C6A6ABBD}" srcOrd="0" destOrd="1" presId="urn:microsoft.com/office/officeart/2005/8/layout/hList1"/>
    <dgm:cxn modelId="{EE4DA940-145D-4F60-BA18-198405CF6227}" type="presOf" srcId="{03BBE368-A6FE-49A2-A022-D70F6E4B0657}" destId="{16965E2B-8AE7-43E2-95B3-B26A79D26564}" srcOrd="0" destOrd="0" presId="urn:microsoft.com/office/officeart/2005/8/layout/hList1"/>
    <dgm:cxn modelId="{ABDE405B-8C5F-4C82-8CDD-EC7783D5D3D8}" srcId="{D2FAF979-5BDF-4C73-8581-62D8379BD2D8}" destId="{F53CA360-C9B9-40CD-AA03-C4C3EAF70585}" srcOrd="0" destOrd="0" parTransId="{78E99A1F-5464-4CA0-8C3B-A5EC79F51B2B}" sibTransId="{0F3D5A9A-598D-45B2-BEC4-B575E0BC0228}"/>
    <dgm:cxn modelId="{5BA26A5F-9B33-4395-9F40-2D8BC163888C}" srcId="{D2FAF979-5BDF-4C73-8581-62D8379BD2D8}" destId="{EAFFA866-0AAA-4C4A-A91C-8FC6B4282C97}" srcOrd="1" destOrd="0" parTransId="{A4B4EE03-F91E-4DA7-BF1C-AFCEABC3E46E}" sibTransId="{B6827054-5360-4217-BF0C-6CC9129E2757}"/>
    <dgm:cxn modelId="{812DA86C-5D1A-45C3-B74D-8B5E7C3EBC67}" type="presOf" srcId="{F53CA360-C9B9-40CD-AA03-C4C3EAF70585}" destId="{CCDAC085-BB0D-40CE-94A2-8BF7C6A6ABBD}" srcOrd="0" destOrd="0" presId="urn:microsoft.com/office/officeart/2005/8/layout/hList1"/>
    <dgm:cxn modelId="{12299472-2EC4-4792-A337-DE41EBE7B20B}" srcId="{03BBE368-A6FE-49A2-A022-D70F6E4B0657}" destId="{D2FAF979-5BDF-4C73-8581-62D8379BD2D8}" srcOrd="0" destOrd="0" parTransId="{0F9ED015-8310-4F8D-99CE-3DAB950E690B}" sibTransId="{777FDFF4-D754-4622-A536-B34728F25DA8}"/>
    <dgm:cxn modelId="{24C83D89-593D-413A-B2B7-D3FE110C28B3}" type="presOf" srcId="{6078A733-D799-4BB1-9C6C-86C4CEBF95E7}" destId="{CCDAC085-BB0D-40CE-94A2-8BF7C6A6ABBD}" srcOrd="0" destOrd="2" presId="urn:microsoft.com/office/officeart/2005/8/layout/hList1"/>
    <dgm:cxn modelId="{D0D282A2-07AA-4519-B041-3A1477629173}" type="presOf" srcId="{D2FAF979-5BDF-4C73-8581-62D8379BD2D8}" destId="{F426F86B-F44F-4732-ACE7-A1A797E03C41}" srcOrd="0" destOrd="0" presId="urn:microsoft.com/office/officeart/2005/8/layout/hList1"/>
    <dgm:cxn modelId="{770B88EA-793B-4339-8535-F0ACA1E86B41}" srcId="{D2FAF979-5BDF-4C73-8581-62D8379BD2D8}" destId="{6078A733-D799-4BB1-9C6C-86C4CEBF95E7}" srcOrd="2" destOrd="0" parTransId="{59490F25-4427-4EDD-970E-4F9A8298D319}" sibTransId="{0CEAF943-86FA-4AE8-9D3C-B3E73B566413}"/>
    <dgm:cxn modelId="{7522C65F-5D75-4774-8C61-5FA3338DF75F}" type="presParOf" srcId="{16965E2B-8AE7-43E2-95B3-B26A79D26564}" destId="{00E0A11C-B675-40D3-B43B-EF4C1BD257C1}" srcOrd="0" destOrd="0" presId="urn:microsoft.com/office/officeart/2005/8/layout/hList1"/>
    <dgm:cxn modelId="{A81E9B94-08F7-4774-B237-702EE2D6F1A7}" type="presParOf" srcId="{00E0A11C-B675-40D3-B43B-EF4C1BD257C1}" destId="{F426F86B-F44F-4732-ACE7-A1A797E03C41}" srcOrd="0" destOrd="0" presId="urn:microsoft.com/office/officeart/2005/8/layout/hList1"/>
    <dgm:cxn modelId="{638E11B9-C96D-4A62-8EA4-5FA7F75F1A1D}" type="presParOf" srcId="{00E0A11C-B675-40D3-B43B-EF4C1BD257C1}" destId="{CCDAC085-BB0D-40CE-94A2-8BF7C6A6ABB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BBE368-A6FE-49A2-A022-D70F6E4B0657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D2FAF979-5BDF-4C73-8581-62D8379BD2D8}">
      <dgm:prSet/>
      <dgm:spPr/>
      <dgm:t>
        <a:bodyPr/>
        <a:lstStyle/>
        <a:p>
          <a:r>
            <a:rPr lang="en-IN" dirty="0"/>
            <a:t>Contacts</a:t>
          </a:r>
        </a:p>
      </dgm:t>
    </dgm:pt>
    <dgm:pt modelId="{0F9ED015-8310-4F8D-99CE-3DAB950E690B}" type="parTrans" cxnId="{12299472-2EC4-4792-A337-DE41EBE7B20B}">
      <dgm:prSet/>
      <dgm:spPr/>
      <dgm:t>
        <a:bodyPr/>
        <a:lstStyle/>
        <a:p>
          <a:endParaRPr lang="en-IN"/>
        </a:p>
      </dgm:t>
    </dgm:pt>
    <dgm:pt modelId="{777FDFF4-D754-4622-A536-B34728F25DA8}" type="sibTrans" cxnId="{12299472-2EC4-4792-A337-DE41EBE7B20B}">
      <dgm:prSet/>
      <dgm:spPr/>
      <dgm:t>
        <a:bodyPr/>
        <a:lstStyle/>
        <a:p>
          <a:endParaRPr lang="en-IN"/>
        </a:p>
      </dgm:t>
    </dgm:pt>
    <dgm:pt modelId="{F53CA360-C9B9-40CD-AA03-C4C3EAF70585}">
      <dgm:prSet/>
      <dgm:spPr/>
      <dgm:t>
        <a:bodyPr/>
        <a:lstStyle/>
        <a:p>
          <a:r>
            <a:rPr lang="en-IN" dirty="0"/>
            <a:t>Head Office – Sector 37D,Chandigarh,160036</a:t>
          </a:r>
        </a:p>
      </dgm:t>
    </dgm:pt>
    <dgm:pt modelId="{78E99A1F-5464-4CA0-8C3B-A5EC79F51B2B}" type="parTrans" cxnId="{ABDE405B-8C5F-4C82-8CDD-EC7783D5D3D8}">
      <dgm:prSet/>
      <dgm:spPr/>
      <dgm:t>
        <a:bodyPr/>
        <a:lstStyle/>
        <a:p>
          <a:endParaRPr lang="en-IN"/>
        </a:p>
      </dgm:t>
    </dgm:pt>
    <dgm:pt modelId="{0F3D5A9A-598D-45B2-BEC4-B575E0BC0228}" type="sibTrans" cxnId="{ABDE405B-8C5F-4C82-8CDD-EC7783D5D3D8}">
      <dgm:prSet/>
      <dgm:spPr/>
      <dgm:t>
        <a:bodyPr/>
        <a:lstStyle/>
        <a:p>
          <a:endParaRPr lang="en-IN"/>
        </a:p>
      </dgm:t>
    </dgm:pt>
    <dgm:pt modelId="{FCDECB46-C3DF-4972-8A09-292834BD134F}">
      <dgm:prSet/>
      <dgm:spPr/>
      <dgm:t>
        <a:bodyPr/>
        <a:lstStyle/>
        <a:p>
          <a:r>
            <a:rPr lang="en-IN" dirty="0"/>
            <a:t>Branch Office – Dwarka, Delhi, 110075</a:t>
          </a:r>
        </a:p>
      </dgm:t>
    </dgm:pt>
    <dgm:pt modelId="{008B8788-FB01-44E1-8C1D-F1156B74A700}" type="parTrans" cxnId="{22FBD06F-2C5E-4DA5-8767-DAFC6164B7E2}">
      <dgm:prSet/>
      <dgm:spPr/>
      <dgm:t>
        <a:bodyPr/>
        <a:lstStyle/>
        <a:p>
          <a:endParaRPr lang="en-IN"/>
        </a:p>
      </dgm:t>
    </dgm:pt>
    <dgm:pt modelId="{1A2607F1-0BC7-4150-A50F-5CA538E7DB72}" type="sibTrans" cxnId="{22FBD06F-2C5E-4DA5-8767-DAFC6164B7E2}">
      <dgm:prSet/>
      <dgm:spPr/>
      <dgm:t>
        <a:bodyPr/>
        <a:lstStyle/>
        <a:p>
          <a:endParaRPr lang="en-IN"/>
        </a:p>
      </dgm:t>
    </dgm:pt>
    <dgm:pt modelId="{66D7D214-D277-4B0B-85EE-5FAADDC9A9FA}">
      <dgm:prSet/>
      <dgm:spPr/>
      <dgm:t>
        <a:bodyPr/>
        <a:lstStyle/>
        <a:p>
          <a:r>
            <a:rPr lang="en-IN" dirty="0"/>
            <a:t>Phone - +91 8587970235, +91 8847248149</a:t>
          </a:r>
        </a:p>
      </dgm:t>
    </dgm:pt>
    <dgm:pt modelId="{C5E341B0-375A-4A0C-B167-5EC90A7188E5}" type="parTrans" cxnId="{AD80EFA3-2919-46EC-9D4D-67BB4F41138B}">
      <dgm:prSet/>
      <dgm:spPr/>
      <dgm:t>
        <a:bodyPr/>
        <a:lstStyle/>
        <a:p>
          <a:endParaRPr lang="en-IN"/>
        </a:p>
      </dgm:t>
    </dgm:pt>
    <dgm:pt modelId="{945857B8-DC14-4CA6-BAFE-944E6AF06BFB}" type="sibTrans" cxnId="{AD80EFA3-2919-46EC-9D4D-67BB4F41138B}">
      <dgm:prSet/>
      <dgm:spPr/>
      <dgm:t>
        <a:bodyPr/>
        <a:lstStyle/>
        <a:p>
          <a:endParaRPr lang="en-IN"/>
        </a:p>
      </dgm:t>
    </dgm:pt>
    <dgm:pt modelId="{16965E2B-8AE7-43E2-95B3-B26A79D26564}" type="pres">
      <dgm:prSet presAssocID="{03BBE368-A6FE-49A2-A022-D70F6E4B0657}" presName="Name0" presStyleCnt="0">
        <dgm:presLayoutVars>
          <dgm:dir/>
          <dgm:animLvl val="lvl"/>
          <dgm:resizeHandles val="exact"/>
        </dgm:presLayoutVars>
      </dgm:prSet>
      <dgm:spPr/>
    </dgm:pt>
    <dgm:pt modelId="{00E0A11C-B675-40D3-B43B-EF4C1BD257C1}" type="pres">
      <dgm:prSet presAssocID="{D2FAF979-5BDF-4C73-8581-62D8379BD2D8}" presName="composite" presStyleCnt="0"/>
      <dgm:spPr/>
    </dgm:pt>
    <dgm:pt modelId="{F426F86B-F44F-4732-ACE7-A1A797E03C41}" type="pres">
      <dgm:prSet presAssocID="{D2FAF979-5BDF-4C73-8581-62D8379BD2D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CCDAC085-BB0D-40CE-94A2-8BF7C6A6ABBD}" type="pres">
      <dgm:prSet presAssocID="{D2FAF979-5BDF-4C73-8581-62D8379BD2D8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EE4DA940-145D-4F60-BA18-198405CF6227}" type="presOf" srcId="{03BBE368-A6FE-49A2-A022-D70F6E4B0657}" destId="{16965E2B-8AE7-43E2-95B3-B26A79D26564}" srcOrd="0" destOrd="0" presId="urn:microsoft.com/office/officeart/2005/8/layout/hList1"/>
    <dgm:cxn modelId="{ABDE405B-8C5F-4C82-8CDD-EC7783D5D3D8}" srcId="{D2FAF979-5BDF-4C73-8581-62D8379BD2D8}" destId="{F53CA360-C9B9-40CD-AA03-C4C3EAF70585}" srcOrd="0" destOrd="0" parTransId="{78E99A1F-5464-4CA0-8C3B-A5EC79F51B2B}" sibTransId="{0F3D5A9A-598D-45B2-BEC4-B575E0BC0228}"/>
    <dgm:cxn modelId="{812DA86C-5D1A-45C3-B74D-8B5E7C3EBC67}" type="presOf" srcId="{F53CA360-C9B9-40CD-AA03-C4C3EAF70585}" destId="{CCDAC085-BB0D-40CE-94A2-8BF7C6A6ABBD}" srcOrd="0" destOrd="0" presId="urn:microsoft.com/office/officeart/2005/8/layout/hList1"/>
    <dgm:cxn modelId="{22FBD06F-2C5E-4DA5-8767-DAFC6164B7E2}" srcId="{D2FAF979-5BDF-4C73-8581-62D8379BD2D8}" destId="{FCDECB46-C3DF-4972-8A09-292834BD134F}" srcOrd="1" destOrd="0" parTransId="{008B8788-FB01-44E1-8C1D-F1156B74A700}" sibTransId="{1A2607F1-0BC7-4150-A50F-5CA538E7DB72}"/>
    <dgm:cxn modelId="{41309651-A001-44B0-852C-113CA64125EA}" type="presOf" srcId="{66D7D214-D277-4B0B-85EE-5FAADDC9A9FA}" destId="{CCDAC085-BB0D-40CE-94A2-8BF7C6A6ABBD}" srcOrd="0" destOrd="2" presId="urn:microsoft.com/office/officeart/2005/8/layout/hList1"/>
    <dgm:cxn modelId="{12299472-2EC4-4792-A337-DE41EBE7B20B}" srcId="{03BBE368-A6FE-49A2-A022-D70F6E4B0657}" destId="{D2FAF979-5BDF-4C73-8581-62D8379BD2D8}" srcOrd="0" destOrd="0" parTransId="{0F9ED015-8310-4F8D-99CE-3DAB950E690B}" sibTransId="{777FDFF4-D754-4622-A536-B34728F25DA8}"/>
    <dgm:cxn modelId="{D0D282A2-07AA-4519-B041-3A1477629173}" type="presOf" srcId="{D2FAF979-5BDF-4C73-8581-62D8379BD2D8}" destId="{F426F86B-F44F-4732-ACE7-A1A797E03C41}" srcOrd="0" destOrd="0" presId="urn:microsoft.com/office/officeart/2005/8/layout/hList1"/>
    <dgm:cxn modelId="{AD80EFA3-2919-46EC-9D4D-67BB4F41138B}" srcId="{D2FAF979-5BDF-4C73-8581-62D8379BD2D8}" destId="{66D7D214-D277-4B0B-85EE-5FAADDC9A9FA}" srcOrd="2" destOrd="0" parTransId="{C5E341B0-375A-4A0C-B167-5EC90A7188E5}" sibTransId="{945857B8-DC14-4CA6-BAFE-944E6AF06BFB}"/>
    <dgm:cxn modelId="{28FA2AA6-5FE8-49EB-811E-028A8D6542CE}" type="presOf" srcId="{FCDECB46-C3DF-4972-8A09-292834BD134F}" destId="{CCDAC085-BB0D-40CE-94A2-8BF7C6A6ABBD}" srcOrd="0" destOrd="1" presId="urn:microsoft.com/office/officeart/2005/8/layout/hList1"/>
    <dgm:cxn modelId="{7522C65F-5D75-4774-8C61-5FA3338DF75F}" type="presParOf" srcId="{16965E2B-8AE7-43E2-95B3-B26A79D26564}" destId="{00E0A11C-B675-40D3-B43B-EF4C1BD257C1}" srcOrd="0" destOrd="0" presId="urn:microsoft.com/office/officeart/2005/8/layout/hList1"/>
    <dgm:cxn modelId="{A81E9B94-08F7-4774-B237-702EE2D6F1A7}" type="presParOf" srcId="{00E0A11C-B675-40D3-B43B-EF4C1BD257C1}" destId="{F426F86B-F44F-4732-ACE7-A1A797E03C41}" srcOrd="0" destOrd="0" presId="urn:microsoft.com/office/officeart/2005/8/layout/hList1"/>
    <dgm:cxn modelId="{638E11B9-C96D-4A62-8EA4-5FA7F75F1A1D}" type="presParOf" srcId="{00E0A11C-B675-40D3-B43B-EF4C1BD257C1}" destId="{CCDAC085-BB0D-40CE-94A2-8BF7C6A6ABB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A29D3-4882-4B16-8589-6E65FDA28844}">
      <dsp:nvSpPr>
        <dsp:cNvPr id="0" name=""/>
        <dsp:cNvSpPr/>
      </dsp:nvSpPr>
      <dsp:spPr>
        <a:xfrm>
          <a:off x="0" y="342582"/>
          <a:ext cx="8444411" cy="504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183458-7C2F-474D-BF3B-1744C7A5497F}">
      <dsp:nvSpPr>
        <dsp:cNvPr id="0" name=""/>
        <dsp:cNvSpPr/>
      </dsp:nvSpPr>
      <dsp:spPr>
        <a:xfrm>
          <a:off x="422220" y="47382"/>
          <a:ext cx="5911087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425" tIns="0" rIns="2234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AI - in Software, App, Website. </a:t>
          </a:r>
        </a:p>
      </dsp:txBody>
      <dsp:txXfrm>
        <a:off x="451041" y="76203"/>
        <a:ext cx="5853445" cy="532758"/>
      </dsp:txXfrm>
    </dsp:sp>
    <dsp:sp modelId="{9F310F4B-CB62-4E99-A2D1-E23CB640F288}">
      <dsp:nvSpPr>
        <dsp:cNvPr id="0" name=""/>
        <dsp:cNvSpPr/>
      </dsp:nvSpPr>
      <dsp:spPr>
        <a:xfrm>
          <a:off x="0" y="1249782"/>
          <a:ext cx="8444411" cy="504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8AC063-A991-4FA7-9A43-3F8E40F3F03C}">
      <dsp:nvSpPr>
        <dsp:cNvPr id="0" name=""/>
        <dsp:cNvSpPr/>
      </dsp:nvSpPr>
      <dsp:spPr>
        <a:xfrm>
          <a:off x="422220" y="954582"/>
          <a:ext cx="5911087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425" tIns="0" rIns="2234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IOT – Automations, Robots, Sensors, Controllers.</a:t>
          </a:r>
        </a:p>
      </dsp:txBody>
      <dsp:txXfrm>
        <a:off x="451041" y="983403"/>
        <a:ext cx="5853445" cy="532758"/>
      </dsp:txXfrm>
    </dsp:sp>
    <dsp:sp modelId="{3BC5750A-C689-40E5-9EDA-186D31B1AFD5}">
      <dsp:nvSpPr>
        <dsp:cNvPr id="0" name=""/>
        <dsp:cNvSpPr/>
      </dsp:nvSpPr>
      <dsp:spPr>
        <a:xfrm>
          <a:off x="0" y="2156982"/>
          <a:ext cx="8444411" cy="504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0206D4-71BE-467E-A0D6-E8127EB280C4}">
      <dsp:nvSpPr>
        <dsp:cNvPr id="0" name=""/>
        <dsp:cNvSpPr/>
      </dsp:nvSpPr>
      <dsp:spPr>
        <a:xfrm>
          <a:off x="422220" y="1861782"/>
          <a:ext cx="5911087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425" tIns="0" rIns="2234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CS – Extractors, Scrapping, Utility, security.</a:t>
          </a:r>
        </a:p>
      </dsp:txBody>
      <dsp:txXfrm>
        <a:off x="451041" y="1890603"/>
        <a:ext cx="5853445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26F86B-F44F-4732-ACE7-A1A797E03C41}">
      <dsp:nvSpPr>
        <dsp:cNvPr id="0" name=""/>
        <dsp:cNvSpPr/>
      </dsp:nvSpPr>
      <dsp:spPr>
        <a:xfrm>
          <a:off x="0" y="29858"/>
          <a:ext cx="4833665" cy="547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Ms. Dashmeet Kaur </a:t>
          </a:r>
          <a:endParaRPr lang="en-IN" sz="1900" kern="1200"/>
        </a:p>
      </dsp:txBody>
      <dsp:txXfrm>
        <a:off x="0" y="29858"/>
        <a:ext cx="4833665" cy="547200"/>
      </dsp:txXfrm>
    </dsp:sp>
    <dsp:sp modelId="{CCDAC085-BB0D-40CE-94A2-8BF7C6A6ABBD}">
      <dsp:nvSpPr>
        <dsp:cNvPr id="0" name=""/>
        <dsp:cNvSpPr/>
      </dsp:nvSpPr>
      <dsp:spPr>
        <a:xfrm>
          <a:off x="0" y="577058"/>
          <a:ext cx="4833665" cy="114740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Founder &amp; CEO 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Website - http://www.zavvysolutions.com/ </a:t>
          </a:r>
          <a:endParaRPr lang="en-IN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Email – info@zavvysolutions.com </a:t>
          </a:r>
          <a:endParaRPr lang="en-IN" sz="1900" kern="1200"/>
        </a:p>
      </dsp:txBody>
      <dsp:txXfrm>
        <a:off x="0" y="577058"/>
        <a:ext cx="4833665" cy="11474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26F86B-F44F-4732-ACE7-A1A797E03C41}">
      <dsp:nvSpPr>
        <dsp:cNvPr id="0" name=""/>
        <dsp:cNvSpPr/>
      </dsp:nvSpPr>
      <dsp:spPr>
        <a:xfrm>
          <a:off x="0" y="29858"/>
          <a:ext cx="4833665" cy="547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Contacts</a:t>
          </a:r>
        </a:p>
      </dsp:txBody>
      <dsp:txXfrm>
        <a:off x="0" y="29858"/>
        <a:ext cx="4833665" cy="547200"/>
      </dsp:txXfrm>
    </dsp:sp>
    <dsp:sp modelId="{CCDAC085-BB0D-40CE-94A2-8BF7C6A6ABBD}">
      <dsp:nvSpPr>
        <dsp:cNvPr id="0" name=""/>
        <dsp:cNvSpPr/>
      </dsp:nvSpPr>
      <dsp:spPr>
        <a:xfrm>
          <a:off x="0" y="577058"/>
          <a:ext cx="4833665" cy="114740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Head Office – Sector 37D,Chandigarh,160036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Branch Office – Dwarka, Delhi, 110075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Phone - +91 8587970235, +91 8847248149</a:t>
          </a:r>
        </a:p>
      </dsp:txBody>
      <dsp:txXfrm>
        <a:off x="0" y="577058"/>
        <a:ext cx="4833665" cy="1147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079E-14B1-481E-A553-93FA25215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8D5AC-848D-4346-A846-106F3E48B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6DB9E-6F7F-4AFF-9A5C-7472067B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9CBD-6687-4148-972E-D6040FEA8813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5B78B-6A64-4DEB-9F2F-EA80E554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8DF14-F39E-4E36-99FD-407D11EC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499D-D81F-418D-B542-F972C96AB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63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3A442-9AF9-4FFC-BD87-E25EDCA77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9DA5B-2D74-48F2-A598-75A9606A7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EF5F8-0ADD-4163-BDB9-CFA26CB8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9CBD-6687-4148-972E-D6040FEA8813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DCB6D-E27E-4B83-BF5E-3B42C0F25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0DC1D-BC56-4640-ABB3-E9A90845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499D-D81F-418D-B542-F972C96AB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94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4E641B-B167-416B-96F9-6E295E6E83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6B851-ADE1-45EC-B29A-70CD70CFA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EDABB-6FAF-47B8-AA7D-2E5B98AB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9CBD-6687-4148-972E-D6040FEA8813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94C78-259F-4FDB-87C3-7EE7CA95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51977-0656-41E3-B1AE-5B100F77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499D-D81F-418D-B542-F972C96AB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66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DBC4-21ED-4BA1-BBB4-2E29FEFA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F13D9-2F90-4681-AA2E-BB1433055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BC52C-28E1-44FF-B6E0-53265F2D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9CBD-6687-4148-972E-D6040FEA8813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C197A-745A-410B-A450-299AE95AB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3B83D-B4F5-46B2-99E9-CFC4D167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499D-D81F-418D-B542-F972C96AB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2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2C932-9BB0-447C-9655-D434EAF8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6F6CC-7A6E-4271-8A78-88004AE34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03B6F-AEA9-4B76-B861-D7B6DA86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9CBD-6687-4148-972E-D6040FEA8813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3E267-035D-42CE-8373-E1596DBC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F6925-BEAD-46AB-899A-AE9535D4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499D-D81F-418D-B542-F972C96AB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31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D3B0-DA5F-4EE6-A507-2DADD3162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FE0B5-02AF-47D0-ADDD-C2A7B6F40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F1542-FC64-4D96-B688-B8D670691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9C6B1-2997-4D41-842B-333125BA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9CBD-6687-4148-972E-D6040FEA8813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20946-8209-458C-AFF6-0D751832E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A26CA-A2CC-4347-8EE9-886A96D7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499D-D81F-418D-B542-F972C96AB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04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97C3-DFC3-43D7-B615-EC0CD9CB1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D283D-A240-4975-975B-D495B4AA4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018AB-ACDE-4290-9A0B-26B1F2BF3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9BA30-AA71-4CBB-8450-DBD9ADC8D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3677AE-FBDB-4587-958B-549D8EB9F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B34A9B-05F9-44E1-B822-13BA89B7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9CBD-6687-4148-972E-D6040FEA8813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FB52E-59BC-4FBA-A2B2-BC2FB05E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C3C4F-AD64-43F7-B651-493082DA5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499D-D81F-418D-B542-F972C96AB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44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1432-BE48-4A78-A516-F5681AD6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41145-72EB-4649-8CE0-F2EC9165A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9CBD-6687-4148-972E-D6040FEA8813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A0216-994B-4B22-8EED-23B210393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A6FCF-B219-4993-AF95-50AB7289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499D-D81F-418D-B542-F972C96AB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48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6E3DBF-50F0-4601-BEA8-6B8620BF6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9CBD-6687-4148-972E-D6040FEA8813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B8D72-FC41-4836-A10B-3F076FD8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03929-D32C-47B9-A239-CA5B2D9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499D-D81F-418D-B542-F972C96AB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560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25D23-A312-491F-81D9-D670EF57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DB146-4704-48F4-BFDE-40CE6BA92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B766C-87D3-4CC9-A88D-2D2BB0D19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118EE-AAA0-486E-B9F5-815BCBC9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9CBD-6687-4148-972E-D6040FEA8813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0A74E-596A-4735-9ECB-297F63F5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56F6B-8880-4452-BA84-B264D409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499D-D81F-418D-B542-F972C96AB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52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0BF9-32F8-4A71-99F5-241AF5CB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67E1B1-4BC2-4AF1-9C25-BAA5D9E0C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59003-6632-4EF9-A939-A08D7AE92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1B239-6E2A-4E21-907A-FAD1AF5B7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9CBD-6687-4148-972E-D6040FEA8813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7BA78-3789-4E4F-9C4C-CFBCCAA2C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DE011-168F-42DC-B0F2-AB22164F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499D-D81F-418D-B542-F972C96AB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1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89521-177C-4385-9C8A-CC2564533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65767-798F-4226-AA27-64C4AD0D0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87B40-996B-42D5-81B2-B7E0FD1B8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49CBD-6687-4148-972E-D6040FEA8813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4D3AB-2327-4DC7-8A3D-CD7817378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9024C-CAF3-47A1-9255-48D707997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1499D-D81F-418D-B542-F972C96AB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1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diagramData" Target="../diagrams/data1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DC97AD9-8BDE-4E8F-A718-BE22F832AE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6239819"/>
              </p:ext>
            </p:extLst>
          </p:nvPr>
        </p:nvGraphicFramePr>
        <p:xfrm>
          <a:off x="1432560" y="1656080"/>
          <a:ext cx="8444411" cy="2708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D96F0F2-E70B-4F6B-BF11-C3C09AB8FB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819275" cy="14525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090AAE-7AFC-4096-9448-4A1E0424D338}"/>
              </a:ext>
            </a:extLst>
          </p:cNvPr>
          <p:cNvSpPr/>
          <p:nvPr/>
        </p:nvSpPr>
        <p:spPr>
          <a:xfrm>
            <a:off x="2067663" y="450558"/>
            <a:ext cx="88578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Zavvy AI, IOT &amp; Cyber Security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3E7610D-F6EB-464C-9A29-4C479BCD8D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0169821"/>
              </p:ext>
            </p:extLst>
          </p:nvPr>
        </p:nvGraphicFramePr>
        <p:xfrm>
          <a:off x="452437" y="4602479"/>
          <a:ext cx="4833666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55F159CC-5B70-4C61-A25C-100B25CA66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3365460"/>
              </p:ext>
            </p:extLst>
          </p:nvPr>
        </p:nvGraphicFramePr>
        <p:xfrm>
          <a:off x="6587626" y="4653116"/>
          <a:ext cx="4833666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4289263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omkrit pandey</dc:creator>
  <cp:lastModifiedBy>omkrit pandey</cp:lastModifiedBy>
  <cp:revision>3</cp:revision>
  <dcterms:created xsi:type="dcterms:W3CDTF">2021-04-28T06:05:38Z</dcterms:created>
  <dcterms:modified xsi:type="dcterms:W3CDTF">2021-04-28T06:36:52Z</dcterms:modified>
</cp:coreProperties>
</file>