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5"/>
  </p:notesMasterIdLst>
  <p:handoutMasterIdLst>
    <p:handoutMasterId r:id="rId16"/>
  </p:handoutMasterIdLst>
  <p:sldIdLst>
    <p:sldId id="260" r:id="rId5"/>
    <p:sldId id="259" r:id="rId6"/>
    <p:sldId id="264" r:id="rId7"/>
    <p:sldId id="265" r:id="rId8"/>
    <p:sldId id="266" r:id="rId9"/>
    <p:sldId id="267" r:id="rId10"/>
    <p:sldId id="268" r:id="rId11"/>
    <p:sldId id="262" r:id="rId12"/>
    <p:sldId id="263" r:id="rId13"/>
    <p:sldId id="280" r:id="rId14"/>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5324" autoAdjust="0"/>
  </p:normalViewPr>
  <p:slideViewPr>
    <p:cSldViewPr snapToGrid="0">
      <p:cViewPr varScale="1">
        <p:scale>
          <a:sx n="64" d="100"/>
          <a:sy n="64" d="100"/>
        </p:scale>
        <p:origin x="1180" y="32"/>
      </p:cViewPr>
      <p:guideLst/>
    </p:cSldViewPr>
  </p:slideViewPr>
  <p:notesTextViewPr>
    <p:cViewPr>
      <p:scale>
        <a:sx n="3" d="2"/>
        <a:sy n="3" d="2"/>
      </p:scale>
      <p:origin x="0" y="0"/>
    </p:cViewPr>
  </p:notesTextViewPr>
  <p:notesViewPr>
    <p:cSldViewPr snapToGrid="0">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D6FE3C-34D8-4B4B-9273-D907B0A3B964}" type="datetimeFigureOut">
              <a:rPr lang="en-US"/>
              <a:t>4/13/2021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69A89D-734B-4FAD-B6E7-2B864E72E489}" type="slidenum">
              <a:rPr/>
              <a:t>‹#›</a:t>
            </a:fld>
            <a:endParaRPr/>
          </a:p>
        </p:txBody>
      </p:sp>
    </p:spTree>
    <p:extLst>
      <p:ext uri="{BB962C8B-B14F-4D97-AF65-F5344CB8AC3E}">
        <p14:creationId xmlns:p14="http://schemas.microsoft.com/office/powerpoint/2010/main" val="2919203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0FF5F4-5691-49AF-9E16-FB22826F7264}" type="datetimeFigureOut">
              <a:rPr lang="en-US"/>
              <a:t>4/13/2021</a:t>
            </a:fld>
            <a:endParaRPr/>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A89D7-7603-4ECB-ADF6-F6CF2BE4F401}" type="slidenum">
              <a:rPr/>
              <a:t>‹#›</a:t>
            </a:fld>
            <a:endParaRPr/>
          </a:p>
        </p:txBody>
      </p:sp>
    </p:spTree>
    <p:extLst>
      <p:ext uri="{BB962C8B-B14F-4D97-AF65-F5344CB8AC3E}">
        <p14:creationId xmlns:p14="http://schemas.microsoft.com/office/powerpoint/2010/main" val="292584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To change this brochure, replace our sample content with your own. Or, if you'd rather start from a clean slate, press the New Slide button on the Home tab to insert a new page. Now enter your text and pictures in the empty placeholders. To change the logo to your own, select  the picture “replace with LOGO” and choose Change Picture on the Picture Tools Format tab.</a:t>
            </a:r>
          </a:p>
          <a:p>
            <a:endParaRPr lang="en-US" dirty="0"/>
          </a:p>
          <a:p>
            <a:r>
              <a:rPr lang="en-US" dirty="0"/>
              <a:t>And did you notice we made fold marks for you? They are really light, but if you don’t like them showing on your brochure, select and delete them before you print.</a:t>
            </a:r>
          </a:p>
        </p:txBody>
      </p:sp>
      <p:sp>
        <p:nvSpPr>
          <p:cNvPr id="4" name="Slide Number Placeholder 3"/>
          <p:cNvSpPr>
            <a:spLocks noGrp="1"/>
          </p:cNvSpPr>
          <p:nvPr>
            <p:ph type="sldNum" sz="quarter" idx="10"/>
          </p:nvPr>
        </p:nvSpPr>
        <p:spPr/>
        <p:txBody>
          <a:bodyPr/>
          <a:lstStyle/>
          <a:p>
            <a:fld id="{952A89D7-7603-4ECB-ADF6-F6CF2BE4F401}" type="slidenum">
              <a:rPr lang="en-US" smtClean="0"/>
              <a:pPr/>
              <a:t>1</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20910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To change this brochure, replace our sample content with your own. Or, if you'd rather start from a clean slate, press the New Slide button on the Home tab to insert a new page. Now enter your text and pictures in the empty placeholders. To change the logo to your own, select  the picture “replace with LOGO” and choose Change Picture on the Picture Tools Format tab.</a:t>
            </a:r>
          </a:p>
          <a:p>
            <a:endParaRPr lang="en-US" dirty="0"/>
          </a:p>
          <a:p>
            <a:r>
              <a:rPr lang="en-US" dirty="0"/>
              <a:t>And did you notice we made fold marks for you? They are really light, but if you don’t like them showing on your brochure, select and delete them before you print.</a:t>
            </a:r>
          </a:p>
        </p:txBody>
      </p:sp>
      <p:sp>
        <p:nvSpPr>
          <p:cNvPr id="4" name="Slide Number Placeholder 3"/>
          <p:cNvSpPr>
            <a:spLocks noGrp="1"/>
          </p:cNvSpPr>
          <p:nvPr>
            <p:ph type="sldNum" sz="quarter" idx="10"/>
          </p:nvPr>
        </p:nvSpPr>
        <p:spPr/>
        <p:txBody>
          <a:bodyPr/>
          <a:lstStyle/>
          <a:p>
            <a:fld id="{952A89D7-7603-4ECB-ADF6-F6CF2BE4F401}" type="slidenum">
              <a:rPr lang="en-US" smtClean="0"/>
              <a:pPr/>
              <a:t>2</a:t>
            </a:fld>
            <a:endParaRPr lang="en-US"/>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1750841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utside Page">
    <p:spTree>
      <p:nvGrpSpPr>
        <p:cNvPr id="1" name=""/>
        <p:cNvGrpSpPr/>
        <p:nvPr/>
      </p:nvGrpSpPr>
      <p:grpSpPr>
        <a:xfrm>
          <a:off x="0" y="0"/>
          <a:ext cx="0" cy="0"/>
          <a:chOff x="0" y="0"/>
          <a:chExt cx="0" cy="0"/>
        </a:xfrm>
      </p:grpSpPr>
      <p:sp>
        <p:nvSpPr>
          <p:cNvPr id="11" name="Rectangle 10"/>
          <p:cNvSpPr/>
          <p:nvPr userDrawn="1"/>
        </p:nvSpPr>
        <p:spPr>
          <a:xfrm>
            <a:off x="442027" y="3040910"/>
            <a:ext cx="2424223" cy="9966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a:lnSpc>
                <a:spcPct val="130000"/>
              </a:lnSpc>
            </a:pPr>
            <a:endParaRPr/>
          </a:p>
        </p:txBody>
      </p:sp>
      <p:sp>
        <p:nvSpPr>
          <p:cNvPr id="23" name="Text Placeholder 21"/>
          <p:cNvSpPr>
            <a:spLocks noGrp="1"/>
          </p:cNvSpPr>
          <p:nvPr>
            <p:ph type="body" sz="quarter" idx="14" hasCustomPrompt="1"/>
          </p:nvPr>
        </p:nvSpPr>
        <p:spPr>
          <a:xfrm rot="16200000">
            <a:off x="2282453" y="5905510"/>
            <a:ext cx="2471737" cy="347642"/>
          </a:xfrm>
        </p:spPr>
        <p:txBody>
          <a:bodyPr lIns="0" tIns="0" rIns="0" bIns="0" anchor="b">
            <a:noAutofit/>
          </a:bodyPr>
          <a:lstStyle>
            <a:lvl1pPr marL="0" indent="0" algn="l">
              <a:lnSpc>
                <a:spcPct val="85000"/>
              </a:lnSpc>
              <a:spcBef>
                <a:spcPts val="0"/>
              </a:spcBef>
              <a:buNone/>
              <a:defRPr sz="900">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Company N</a:t>
            </a:r>
            <a:r>
              <a:rPr dirty="0"/>
              <a:t>ame</a:t>
            </a:r>
          </a:p>
        </p:txBody>
      </p:sp>
      <p:sp>
        <p:nvSpPr>
          <p:cNvPr id="24" name="Text Placeholder 21"/>
          <p:cNvSpPr>
            <a:spLocks noGrp="1"/>
          </p:cNvSpPr>
          <p:nvPr>
            <p:ph type="body" sz="quarter" idx="15" hasCustomPrompt="1"/>
          </p:nvPr>
        </p:nvSpPr>
        <p:spPr>
          <a:xfrm rot="16200000">
            <a:off x="2662318" y="5875952"/>
            <a:ext cx="2471738" cy="406757"/>
          </a:xfrm>
        </p:spPr>
        <p:txBody>
          <a:bodyPr lIns="0" tIns="0" rIns="0" bIns="0" anchor="t">
            <a:noAutofit/>
          </a:bodyPr>
          <a:lstStyle>
            <a:lvl1pPr marL="0" indent="0" algn="l">
              <a:lnSpc>
                <a:spcPct val="120000"/>
              </a:lnSpc>
              <a:spcBef>
                <a:spcPts val="0"/>
              </a:spcBef>
              <a:buNone/>
              <a:defRPr sz="9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B</a:t>
            </a:r>
            <a:r>
              <a:rPr dirty="0"/>
              <a:t>usiness </a:t>
            </a:r>
            <a:r>
              <a:rPr lang="en-US" dirty="0"/>
              <a:t>A</a:t>
            </a:r>
            <a:r>
              <a:rPr dirty="0"/>
              <a:t>ddress</a:t>
            </a:r>
          </a:p>
        </p:txBody>
      </p:sp>
      <p:sp>
        <p:nvSpPr>
          <p:cNvPr id="28" name="Text Placeholder 21"/>
          <p:cNvSpPr>
            <a:spLocks noGrp="1"/>
          </p:cNvSpPr>
          <p:nvPr>
            <p:ph type="body" sz="quarter" idx="19" hasCustomPrompt="1"/>
          </p:nvPr>
        </p:nvSpPr>
        <p:spPr>
          <a:xfrm>
            <a:off x="442027" y="5422604"/>
            <a:ext cx="2424223" cy="1892596"/>
          </a:xfrm>
        </p:spPr>
        <p:txBody>
          <a:bodyPr lIns="0" tIns="0" rIns="0" bIns="0" anchor="t">
            <a:noAutofit/>
          </a:bodyPr>
          <a:lstStyle>
            <a:lvl1pPr marL="0" indent="0" algn="l">
              <a:lnSpc>
                <a:spcPct val="120000"/>
              </a:lnSpc>
              <a:spcBef>
                <a:spcPts val="900"/>
              </a:spcBef>
              <a:buNone/>
              <a:defRPr sz="10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31" name="Text Placeholder 21"/>
          <p:cNvSpPr>
            <a:spLocks noGrp="1"/>
          </p:cNvSpPr>
          <p:nvPr>
            <p:ph type="body" sz="quarter" idx="20" hasCustomPrompt="1"/>
          </p:nvPr>
        </p:nvSpPr>
        <p:spPr>
          <a:xfrm>
            <a:off x="442026" y="4146698"/>
            <a:ext cx="2424224" cy="1006274"/>
          </a:xfrm>
        </p:spPr>
        <p:txBody>
          <a:bodyPr lIns="0" tIns="0" rIns="0" bIns="0" anchor="b">
            <a:noAutofit/>
          </a:bodyPr>
          <a:lstStyle>
            <a:lvl1pPr marL="0" indent="0" algn="l">
              <a:lnSpc>
                <a:spcPct val="120000"/>
              </a:lnSpc>
              <a:spcBef>
                <a:spcPts val="0"/>
              </a:spcBef>
              <a:buNone/>
              <a:defRPr sz="1600" b="1">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Heading text</a:t>
            </a:r>
            <a:endParaRPr dirty="0"/>
          </a:p>
        </p:txBody>
      </p:sp>
      <p:sp>
        <p:nvSpPr>
          <p:cNvPr id="33" name="Text Placeholder 21"/>
          <p:cNvSpPr>
            <a:spLocks noGrp="1"/>
          </p:cNvSpPr>
          <p:nvPr>
            <p:ph type="body" sz="quarter" idx="21" hasCustomPrompt="1"/>
          </p:nvPr>
        </p:nvSpPr>
        <p:spPr>
          <a:xfrm>
            <a:off x="7155180" y="1446028"/>
            <a:ext cx="2423160" cy="2308328"/>
          </a:xfrm>
        </p:spPr>
        <p:txBody>
          <a:bodyPr lIns="0" tIns="0" rIns="0" bIns="0" anchor="b">
            <a:noAutofit/>
          </a:bodyPr>
          <a:lstStyle>
            <a:lvl1pPr marL="0" indent="0" algn="l">
              <a:lnSpc>
                <a:spcPct val="90000"/>
              </a:lnSpc>
              <a:spcBef>
                <a:spcPts val="0"/>
              </a:spcBef>
              <a:buNone/>
              <a:defRPr sz="3800" b="1" baseline="0">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Heading text</a:t>
            </a:r>
            <a:endParaRPr dirty="0"/>
          </a:p>
        </p:txBody>
      </p:sp>
      <p:sp>
        <p:nvSpPr>
          <p:cNvPr id="34" name="Text Placeholder 21"/>
          <p:cNvSpPr>
            <a:spLocks noGrp="1"/>
          </p:cNvSpPr>
          <p:nvPr>
            <p:ph type="body" sz="quarter" idx="22" hasCustomPrompt="1"/>
          </p:nvPr>
        </p:nvSpPr>
        <p:spPr>
          <a:xfrm>
            <a:off x="7155180" y="3997842"/>
            <a:ext cx="2423160" cy="616688"/>
          </a:xfrm>
        </p:spPr>
        <p:txBody>
          <a:bodyPr lIns="0" tIns="0" rIns="0" bIns="0" anchor="t">
            <a:noAutofit/>
          </a:bodyPr>
          <a:lstStyle>
            <a:lvl1pPr marL="0" indent="0" algn="l">
              <a:lnSpc>
                <a:spcPct val="100000"/>
              </a:lnSpc>
              <a:spcBef>
                <a:spcPts val="0"/>
              </a:spcBef>
              <a:buNone/>
              <a:defRPr sz="1800" b="1">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Click to add text</a:t>
            </a:r>
            <a:endParaRPr dirty="0"/>
          </a:p>
        </p:txBody>
      </p:sp>
      <p:sp>
        <p:nvSpPr>
          <p:cNvPr id="20" name="Text Placeholder 21"/>
          <p:cNvSpPr>
            <a:spLocks noGrp="1"/>
          </p:cNvSpPr>
          <p:nvPr>
            <p:ph type="body" sz="quarter" idx="23" hasCustomPrompt="1"/>
          </p:nvPr>
        </p:nvSpPr>
        <p:spPr>
          <a:xfrm rot="16200000">
            <a:off x="3081241" y="4061237"/>
            <a:ext cx="2381694" cy="341040"/>
          </a:xfrm>
        </p:spPr>
        <p:txBody>
          <a:bodyPr lIns="0" tIns="0" rIns="0" bIns="0" anchor="b">
            <a:noAutofit/>
          </a:bodyPr>
          <a:lstStyle>
            <a:lvl1pPr marL="0" indent="0" algn="l">
              <a:lnSpc>
                <a:spcPct val="100000"/>
              </a:lnSpc>
              <a:spcBef>
                <a:spcPts val="0"/>
              </a:spcBef>
              <a:buNone/>
              <a:defRPr sz="1000" b="1">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Recipient Name</a:t>
            </a:r>
            <a:endParaRPr dirty="0"/>
          </a:p>
        </p:txBody>
      </p:sp>
      <p:sp>
        <p:nvSpPr>
          <p:cNvPr id="18" name="Rectangle 17"/>
          <p:cNvSpPr/>
          <p:nvPr userDrawn="1"/>
        </p:nvSpPr>
        <p:spPr>
          <a:xfrm>
            <a:off x="442027" y="465745"/>
            <a:ext cx="2424223"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a:lnSpc>
                <a:spcPct val="130000"/>
              </a:lnSpc>
            </a:pPr>
            <a:endParaRPr/>
          </a:p>
        </p:txBody>
      </p:sp>
      <p:sp>
        <p:nvSpPr>
          <p:cNvPr id="22" name="Rectangle 21"/>
          <p:cNvSpPr/>
          <p:nvPr userDrawn="1"/>
        </p:nvSpPr>
        <p:spPr>
          <a:xfrm>
            <a:off x="7154649" y="3867502"/>
            <a:ext cx="2424223"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a:lnSpc>
                <a:spcPct val="130000"/>
              </a:lnSpc>
            </a:pPr>
            <a:endParaRPr/>
          </a:p>
        </p:txBody>
      </p:sp>
      <p:sp>
        <p:nvSpPr>
          <p:cNvPr id="26" name="Text Placeholder 21"/>
          <p:cNvSpPr>
            <a:spLocks noGrp="1"/>
          </p:cNvSpPr>
          <p:nvPr>
            <p:ph type="body" sz="quarter" idx="24" hasCustomPrompt="1"/>
          </p:nvPr>
        </p:nvSpPr>
        <p:spPr>
          <a:xfrm rot="16200000">
            <a:off x="3567975" y="3923123"/>
            <a:ext cx="2381694" cy="617266"/>
          </a:xfrm>
        </p:spPr>
        <p:txBody>
          <a:bodyPr lIns="0" tIns="0" rIns="0" bIns="0" anchor="t">
            <a:noAutofit/>
          </a:bodyPr>
          <a:lstStyle>
            <a:lvl1pPr marL="0" indent="0" algn="l">
              <a:lnSpc>
                <a:spcPct val="120000"/>
              </a:lnSpc>
              <a:spcBef>
                <a:spcPts val="0"/>
              </a:spcBef>
              <a:buNone/>
              <a:defRPr sz="1000">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Address</a:t>
            </a:r>
            <a:br>
              <a:rPr lang="en-US" dirty="0"/>
            </a:br>
            <a:r>
              <a:rPr lang="en-US" dirty="0"/>
              <a:t>City, ST  ZIP Code</a:t>
            </a:r>
            <a:endParaRPr dirty="0"/>
          </a:p>
        </p:txBody>
      </p:sp>
      <p:sp>
        <p:nvSpPr>
          <p:cNvPr id="29" name="Text Placeholder 21"/>
          <p:cNvSpPr>
            <a:spLocks noGrp="1"/>
          </p:cNvSpPr>
          <p:nvPr>
            <p:ph type="body" sz="quarter" idx="25" hasCustomPrompt="1"/>
          </p:nvPr>
        </p:nvSpPr>
        <p:spPr>
          <a:xfrm rot="16200000">
            <a:off x="5194895" y="4208443"/>
            <a:ext cx="1785749" cy="642567"/>
          </a:xfrm>
        </p:spPr>
        <p:txBody>
          <a:bodyPr lIns="0" tIns="0" rIns="0" bIns="0" anchor="b">
            <a:noAutofit/>
          </a:bodyPr>
          <a:lstStyle>
            <a:lvl1pPr marL="0" indent="0" algn="l">
              <a:lnSpc>
                <a:spcPct val="120000"/>
              </a:lnSpc>
              <a:spcBef>
                <a:spcPts val="0"/>
              </a:spcBef>
              <a:buNone/>
              <a:defRPr sz="9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[Website]</a:t>
            </a:r>
            <a:br>
              <a:rPr lang="en-US" dirty="0"/>
            </a:br>
            <a:r>
              <a:rPr lang="en-US" dirty="0"/>
              <a:t>[Email]</a:t>
            </a:r>
            <a:endParaRPr dirty="0"/>
          </a:p>
        </p:txBody>
      </p:sp>
      <p:sp>
        <p:nvSpPr>
          <p:cNvPr id="30" name="Text Placeholder 21"/>
          <p:cNvSpPr>
            <a:spLocks noGrp="1"/>
          </p:cNvSpPr>
          <p:nvPr>
            <p:ph type="body" sz="quarter" idx="26" hasCustomPrompt="1"/>
          </p:nvPr>
        </p:nvSpPr>
        <p:spPr>
          <a:xfrm rot="16200000">
            <a:off x="5194895" y="6101041"/>
            <a:ext cx="1785749" cy="642567"/>
          </a:xfrm>
        </p:spPr>
        <p:txBody>
          <a:bodyPr lIns="0" tIns="0" rIns="0" bIns="0" anchor="b">
            <a:noAutofit/>
          </a:bodyPr>
          <a:lstStyle>
            <a:lvl1pPr marL="0" indent="0" algn="l">
              <a:lnSpc>
                <a:spcPct val="120000"/>
              </a:lnSpc>
              <a:spcBef>
                <a:spcPts val="0"/>
              </a:spcBef>
              <a:buNone/>
              <a:defRPr sz="900">
                <a:solidFill>
                  <a:schemeClr val="accent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en-US" dirty="0"/>
              <a:t>Tel [Telephone]</a:t>
            </a:r>
            <a:br>
              <a:rPr lang="en-US" dirty="0"/>
            </a:br>
            <a:r>
              <a:rPr lang="en-US" dirty="0"/>
              <a:t>Fax [Fax]</a:t>
            </a:r>
            <a:endParaRPr dirty="0"/>
          </a:p>
        </p:txBody>
      </p:sp>
      <p:sp>
        <p:nvSpPr>
          <p:cNvPr id="5" name="Picture Placeholder 4"/>
          <p:cNvSpPr>
            <a:spLocks noGrp="1"/>
          </p:cNvSpPr>
          <p:nvPr>
            <p:ph type="pic" sz="quarter" idx="27"/>
          </p:nvPr>
        </p:nvSpPr>
        <p:spPr>
          <a:xfrm>
            <a:off x="442082" y="839788"/>
            <a:ext cx="2424113" cy="2084387"/>
          </a:xfrm>
          <a:solidFill>
            <a:schemeClr val="bg1">
              <a:lumMod val="85000"/>
            </a:schemeClr>
          </a:solidFill>
        </p:spPr>
        <p:txBody>
          <a:bodyPr tIns="182880">
            <a:normAutofit/>
          </a:bodyPr>
          <a:lstStyle>
            <a:lvl1pPr marL="0" indent="0" algn="ctr">
              <a:buNone/>
              <a:defRPr sz="1400"/>
            </a:lvl1pPr>
          </a:lstStyle>
          <a:p>
            <a:endParaRPr lang="en-US"/>
          </a:p>
        </p:txBody>
      </p:sp>
      <p:sp>
        <p:nvSpPr>
          <p:cNvPr id="32" name="Rectangle 31"/>
          <p:cNvSpPr/>
          <p:nvPr userDrawn="1"/>
        </p:nvSpPr>
        <p:spPr>
          <a:xfrm>
            <a:off x="6435513" y="2011680"/>
            <a:ext cx="54864" cy="53035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a:lnSpc>
                <a:spcPct val="130000"/>
              </a:lnSpc>
            </a:pPr>
            <a:endParaRPr/>
          </a:p>
        </p:txBody>
      </p:sp>
      <p:sp>
        <p:nvSpPr>
          <p:cNvPr id="35" name="Rectangle 34"/>
          <p:cNvSpPr/>
          <p:nvPr userDrawn="1"/>
        </p:nvSpPr>
        <p:spPr>
          <a:xfrm>
            <a:off x="6435513" y="484844"/>
            <a:ext cx="54864" cy="1280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a:lnSpc>
                <a:spcPct val="130000"/>
              </a:lnSpc>
            </a:pPr>
            <a:endParaRPr/>
          </a:p>
        </p:txBody>
      </p:sp>
      <p:sp>
        <p:nvSpPr>
          <p:cNvPr id="13" name="Text Placeholder 12"/>
          <p:cNvSpPr>
            <a:spLocks noGrp="1"/>
          </p:cNvSpPr>
          <p:nvPr>
            <p:ph type="body" sz="quarter" idx="28" hasCustomPrompt="1"/>
          </p:nvPr>
        </p:nvSpPr>
        <p:spPr>
          <a:xfrm>
            <a:off x="7155180" y="4658107"/>
            <a:ext cx="2423160" cy="36576"/>
          </a:xfrm>
          <a:blipFill>
            <a:blip r:embed="rId2"/>
            <a:stretch>
              <a:fillRect/>
            </a:stretch>
          </a:blipFill>
        </p:spPr>
        <p:txBody>
          <a:bodyPr>
            <a:noAutofit/>
          </a:bodyPr>
          <a:lstStyle>
            <a:lvl1pPr marL="0" indent="0">
              <a:spcBef>
                <a:spcPts val="0"/>
              </a:spcBef>
              <a:buNone/>
              <a:defRPr sz="500"/>
            </a:lvl1pPr>
            <a:lvl2pPr marL="0" indent="0">
              <a:spcBef>
                <a:spcPts val="0"/>
              </a:spcBef>
              <a:buNone/>
              <a:defRPr sz="500"/>
            </a:lvl2pPr>
            <a:lvl3pPr marL="0" indent="0">
              <a:spcBef>
                <a:spcPts val="0"/>
              </a:spcBef>
              <a:buNone/>
              <a:defRPr sz="500"/>
            </a:lvl3pPr>
            <a:lvl4pPr marL="0" indent="0">
              <a:spcBef>
                <a:spcPts val="0"/>
              </a:spcBef>
              <a:buNone/>
              <a:defRPr sz="500"/>
            </a:lvl4pPr>
            <a:lvl5pPr marL="0" indent="0">
              <a:spcBef>
                <a:spcPts val="0"/>
              </a:spcBef>
              <a:buNone/>
              <a:defRPr sz="500"/>
            </a:lvl5pPr>
          </a:lstStyle>
          <a:p>
            <a:pPr lvl="0"/>
            <a:r>
              <a:rPr lang="en-US" dirty="0"/>
              <a:t> </a:t>
            </a:r>
          </a:p>
        </p:txBody>
      </p:sp>
      <p:sp>
        <p:nvSpPr>
          <p:cNvPr id="40" name="Text Placeholder 12"/>
          <p:cNvSpPr>
            <a:spLocks noGrp="1"/>
          </p:cNvSpPr>
          <p:nvPr>
            <p:ph type="body" sz="quarter" idx="29" hasCustomPrompt="1"/>
          </p:nvPr>
        </p:nvSpPr>
        <p:spPr>
          <a:xfrm>
            <a:off x="442558" y="5260735"/>
            <a:ext cx="2423160" cy="36576"/>
          </a:xfrm>
          <a:blipFill>
            <a:blip r:embed="rId2"/>
            <a:stretch>
              <a:fillRect/>
            </a:stretch>
          </a:blipFill>
        </p:spPr>
        <p:txBody>
          <a:bodyPr>
            <a:noAutofit/>
          </a:bodyPr>
          <a:lstStyle>
            <a:lvl1pPr marL="0" indent="0">
              <a:spcBef>
                <a:spcPts val="0"/>
              </a:spcBef>
              <a:buNone/>
              <a:defRPr sz="500"/>
            </a:lvl1pPr>
            <a:lvl2pPr marL="0" indent="0">
              <a:spcBef>
                <a:spcPts val="0"/>
              </a:spcBef>
              <a:buNone/>
              <a:defRPr sz="500"/>
            </a:lvl2pPr>
            <a:lvl3pPr marL="0" indent="0">
              <a:spcBef>
                <a:spcPts val="0"/>
              </a:spcBef>
              <a:buNone/>
              <a:defRPr sz="500"/>
            </a:lvl3pPr>
            <a:lvl4pPr marL="0" indent="0">
              <a:spcBef>
                <a:spcPts val="0"/>
              </a:spcBef>
              <a:buNone/>
              <a:defRPr sz="500"/>
            </a:lvl4pPr>
            <a:lvl5pPr marL="0" indent="0">
              <a:spcBef>
                <a:spcPts val="0"/>
              </a:spcBef>
              <a:buNone/>
              <a:defRPr sz="500"/>
            </a:lvl5pPr>
          </a:lstStyle>
          <a:p>
            <a:pPr lvl="0"/>
            <a:r>
              <a:rPr lang="en-US" dirty="0"/>
              <a:t> </a:t>
            </a:r>
          </a:p>
        </p:txBody>
      </p:sp>
    </p:spTree>
    <p:extLst>
      <p:ext uri="{BB962C8B-B14F-4D97-AF65-F5344CB8AC3E}">
        <p14:creationId xmlns:p14="http://schemas.microsoft.com/office/powerpoint/2010/main" val="586319277"/>
      </p:ext>
    </p:extLst>
  </p:cSld>
  <p:clrMapOvr>
    <a:masterClrMapping/>
  </p:clrMapOvr>
  <p:extLst>
    <p:ext uri="{DCECCB84-F9BA-43D5-87BE-67443E8EF086}">
      <p15:sldGuideLst xmlns:p15="http://schemas.microsoft.com/office/powerpoint/2012/main">
        <p15:guide id="1" orient="horz" pos="288" userDrawn="1">
          <p15:clr>
            <a:srgbClr val="FBAE40"/>
          </p15:clr>
        </p15:guide>
        <p15:guide id="2" orient="horz" pos="4608" userDrawn="1">
          <p15:clr>
            <a:srgbClr val="FBAE40"/>
          </p15:clr>
        </p15:guide>
        <p15:guide id="3" pos="272" userDrawn="1">
          <p15:clr>
            <a:srgbClr val="FBAE40"/>
          </p15:clr>
        </p15:guide>
        <p15:guide id="4" pos="1800" userDrawn="1">
          <p15:clr>
            <a:srgbClr val="FBAE40"/>
          </p15:clr>
        </p15:guide>
        <p15:guide id="6" pos="6035" userDrawn="1">
          <p15:clr>
            <a:srgbClr val="FBAE40"/>
          </p15:clr>
        </p15:guide>
        <p15:guide id="7" pos="450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side Page">
    <p:spTree>
      <p:nvGrpSpPr>
        <p:cNvPr id="1" name=""/>
        <p:cNvGrpSpPr/>
        <p:nvPr/>
      </p:nvGrpSpPr>
      <p:grpSpPr>
        <a:xfrm>
          <a:off x="0" y="0"/>
          <a:ext cx="0" cy="0"/>
          <a:chOff x="0" y="0"/>
          <a:chExt cx="0" cy="0"/>
        </a:xfrm>
      </p:grpSpPr>
      <p:sp>
        <p:nvSpPr>
          <p:cNvPr id="31" name="Text Placeholder 21"/>
          <p:cNvSpPr>
            <a:spLocks noGrp="1"/>
          </p:cNvSpPr>
          <p:nvPr>
            <p:ph type="body" sz="quarter" idx="20" hasCustomPrompt="1"/>
          </p:nvPr>
        </p:nvSpPr>
        <p:spPr>
          <a:xfrm>
            <a:off x="434340" y="569862"/>
            <a:ext cx="2423160" cy="1373367"/>
          </a:xfrm>
        </p:spPr>
        <p:txBody>
          <a:bodyPr lIns="0" tIns="0" rIns="0" bIns="0" anchor="b">
            <a:noAutofit/>
          </a:bodyPr>
          <a:lstStyle>
            <a:lvl1pPr marL="0" indent="0" algn="l">
              <a:lnSpc>
                <a:spcPct val="120000"/>
              </a:lnSpc>
              <a:spcBef>
                <a:spcPts val="0"/>
              </a:spcBef>
              <a:buNone/>
              <a:defRPr sz="1600" b="1">
                <a:solidFill>
                  <a:schemeClr val="tx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43" name="Text Placeholder 21"/>
          <p:cNvSpPr>
            <a:spLocks noGrp="1"/>
          </p:cNvSpPr>
          <p:nvPr>
            <p:ph type="body" sz="quarter" idx="31" hasCustomPrompt="1"/>
          </p:nvPr>
        </p:nvSpPr>
        <p:spPr>
          <a:xfrm>
            <a:off x="434340" y="2158410"/>
            <a:ext cx="2423160" cy="1456660"/>
          </a:xfrm>
        </p:spPr>
        <p:txBody>
          <a:bodyPr lIns="0" tIns="0" rIns="0" bIns="0" anchor="t">
            <a:noAutofit/>
          </a:bodyPr>
          <a:lstStyle>
            <a:lvl1pPr marL="112713" indent="-112713" algn="l">
              <a:lnSpc>
                <a:spcPct val="120000"/>
              </a:lnSpc>
              <a:spcBef>
                <a:spcPts val="900"/>
              </a:spcBef>
              <a:spcAft>
                <a:spcPts val="0"/>
              </a:spcAft>
              <a:buFont typeface="Arial" panose="020B0604020202020204" pitchFamily="34" charset="0"/>
              <a:buChar char="•"/>
              <a:defRPr sz="1000">
                <a:solidFill>
                  <a:schemeClr val="tx2"/>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26" name="Text Placeholder 21"/>
          <p:cNvSpPr>
            <a:spLocks noGrp="1"/>
          </p:cNvSpPr>
          <p:nvPr>
            <p:ph type="body" sz="quarter" idx="36" hasCustomPrompt="1"/>
          </p:nvPr>
        </p:nvSpPr>
        <p:spPr>
          <a:xfrm>
            <a:off x="434340" y="3625703"/>
            <a:ext cx="2423160" cy="409096"/>
          </a:xfrm>
        </p:spPr>
        <p:txBody>
          <a:bodyPr lIns="0" tIns="0" rIns="0" bIns="0" anchor="ctr">
            <a:noAutofit/>
          </a:bodyPr>
          <a:lstStyle>
            <a:lvl1pPr marL="0" indent="0" algn="l">
              <a:lnSpc>
                <a:spcPct val="114000"/>
              </a:lnSpc>
              <a:spcBef>
                <a:spcPts val="800"/>
              </a:spcBef>
              <a:buNone/>
              <a:defRPr sz="1100" b="1">
                <a:solidFill>
                  <a:schemeClr val="tx1"/>
                </a:solidFill>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27" name="Text Placeholder 21"/>
          <p:cNvSpPr>
            <a:spLocks noGrp="1"/>
          </p:cNvSpPr>
          <p:nvPr>
            <p:ph type="body" sz="quarter" idx="37" hasCustomPrompt="1"/>
          </p:nvPr>
        </p:nvSpPr>
        <p:spPr>
          <a:xfrm>
            <a:off x="434340" y="4034799"/>
            <a:ext cx="2423160" cy="626510"/>
          </a:xfrm>
        </p:spPr>
        <p:txBody>
          <a:bodyPr lIns="0" tIns="0" rIns="0" bIns="0" anchor="t">
            <a:noAutofit/>
          </a:bodyPr>
          <a:lstStyle>
            <a:lvl1pPr marL="112713" indent="-112713" algn="l">
              <a:lnSpc>
                <a:spcPct val="120000"/>
              </a:lnSpc>
              <a:spcBef>
                <a:spcPts val="600"/>
              </a:spcBef>
              <a:spcAft>
                <a:spcPts val="0"/>
              </a:spcAft>
              <a:buFont typeface="Arial" panose="020B0604020202020204" pitchFamily="34" charset="0"/>
              <a:buChar char="•"/>
              <a:defRPr sz="1000">
                <a:solidFill>
                  <a:schemeClr val="tx2"/>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cxnSp>
        <p:nvCxnSpPr>
          <p:cNvPr id="35" name="Straight Connector 34" hidden="1"/>
          <p:cNvCxnSpPr/>
          <p:nvPr userDrawn="1"/>
        </p:nvCxnSpPr>
        <p:spPr>
          <a:xfrm>
            <a:off x="3748088" y="919011"/>
            <a:ext cx="2652712"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 Placeholder 21"/>
          <p:cNvSpPr>
            <a:spLocks noGrp="1"/>
          </p:cNvSpPr>
          <p:nvPr>
            <p:ph type="body" sz="quarter" idx="42" hasCustomPrompt="1"/>
          </p:nvPr>
        </p:nvSpPr>
        <p:spPr>
          <a:xfrm>
            <a:off x="7159752" y="1616150"/>
            <a:ext cx="2444114" cy="680483"/>
          </a:xfrm>
        </p:spPr>
        <p:txBody>
          <a:bodyPr lIns="0" tIns="0" rIns="0" bIns="0" anchor="t">
            <a:noAutofit/>
          </a:bodyPr>
          <a:lstStyle>
            <a:lvl1pPr marL="73152" indent="-73152" algn="l">
              <a:lnSpc>
                <a:spcPct val="120000"/>
              </a:lnSpc>
              <a:spcBef>
                <a:spcPts val="400"/>
              </a:spcBef>
              <a:buNone/>
              <a:defRPr sz="1200" i="1">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a:t>
            </a:r>
            <a:r>
              <a:rPr lang="en-US" dirty="0"/>
              <a:t>quotation</a:t>
            </a:r>
            <a:endParaRPr dirty="0"/>
          </a:p>
        </p:txBody>
      </p:sp>
      <p:sp>
        <p:nvSpPr>
          <p:cNvPr id="42" name="Text Placeholder 21"/>
          <p:cNvSpPr>
            <a:spLocks noGrp="1"/>
          </p:cNvSpPr>
          <p:nvPr>
            <p:ph type="body" sz="quarter" idx="43" hasCustomPrompt="1"/>
          </p:nvPr>
        </p:nvSpPr>
        <p:spPr>
          <a:xfrm>
            <a:off x="3771900" y="4784651"/>
            <a:ext cx="2423160" cy="2530549"/>
          </a:xfrm>
        </p:spPr>
        <p:txBody>
          <a:bodyPr lIns="0" tIns="0" rIns="0" bIns="0" anchor="t">
            <a:noAutofit/>
          </a:bodyPr>
          <a:lstStyle>
            <a:lvl1pPr marL="112713" indent="-112713" algn="l">
              <a:lnSpc>
                <a:spcPct val="120000"/>
              </a:lnSpc>
              <a:spcBef>
                <a:spcPts val="900"/>
              </a:spcBef>
              <a:spcAft>
                <a:spcPts val="0"/>
              </a:spcAft>
              <a:buFont typeface="Arial" panose="020B0604020202020204" pitchFamily="34" charset="0"/>
              <a:buChar char="•"/>
              <a:defRPr sz="1000">
                <a:solidFill>
                  <a:schemeClr val="tx2"/>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59" name="Text Placeholder 21"/>
          <p:cNvSpPr>
            <a:spLocks noGrp="1"/>
          </p:cNvSpPr>
          <p:nvPr>
            <p:ph type="body" sz="quarter" idx="48" hasCustomPrompt="1"/>
          </p:nvPr>
        </p:nvSpPr>
        <p:spPr>
          <a:xfrm>
            <a:off x="7155180" y="4359349"/>
            <a:ext cx="2441448" cy="2955851"/>
          </a:xfrm>
        </p:spPr>
        <p:txBody>
          <a:bodyPr lIns="0" tIns="0" rIns="0" bIns="0" anchor="t">
            <a:noAutofit/>
          </a:bodyPr>
          <a:lstStyle>
            <a:lvl1pPr marL="112713" indent="-112713" algn="l">
              <a:lnSpc>
                <a:spcPct val="120000"/>
              </a:lnSpc>
              <a:spcBef>
                <a:spcPts val="900"/>
              </a:spcBef>
              <a:spcAft>
                <a:spcPts val="0"/>
              </a:spcAft>
              <a:buFont typeface="Arial" panose="020B0604020202020204" pitchFamily="34" charset="0"/>
              <a:buChar char="•"/>
              <a:defRPr sz="1000">
                <a:solidFill>
                  <a:schemeClr val="tx2"/>
                </a:solidFill>
              </a:defRPr>
            </a:lvl1pPr>
            <a:lvl2pPr marL="182880" indent="-182880">
              <a:lnSpc>
                <a:spcPct val="100000"/>
              </a:lnSpc>
              <a:spcBef>
                <a:spcPts val="600"/>
              </a:spcBef>
              <a:spcAft>
                <a:spcPts val="0"/>
              </a:spcAft>
              <a:buFont typeface="Arial" panose="020B0604020202020204" pitchFamily="34" charset="0"/>
              <a:buChar char="•"/>
              <a:defRPr sz="900"/>
            </a:lvl2pPr>
            <a:lvl3pPr marL="182880" indent="-182880">
              <a:lnSpc>
                <a:spcPct val="100000"/>
              </a:lnSpc>
              <a:spcBef>
                <a:spcPts val="600"/>
              </a:spcBef>
              <a:spcAft>
                <a:spcPts val="0"/>
              </a:spcAft>
              <a:buFont typeface="Arial" panose="020B0604020202020204" pitchFamily="34" charset="0"/>
              <a:buChar char="•"/>
              <a:defRPr sz="900"/>
            </a:lvl3pPr>
            <a:lvl4pPr marL="182880" indent="-182880">
              <a:lnSpc>
                <a:spcPct val="100000"/>
              </a:lnSpc>
              <a:spcBef>
                <a:spcPts val="600"/>
              </a:spcBef>
              <a:spcAft>
                <a:spcPts val="0"/>
              </a:spcAft>
              <a:buFont typeface="Arial" panose="020B0604020202020204" pitchFamily="34" charset="0"/>
              <a:buChar char="•"/>
              <a:defRPr sz="900"/>
            </a:lvl4pPr>
            <a:lvl5pPr marL="182880" indent="-182880">
              <a:lnSpc>
                <a:spcPct val="100000"/>
              </a:lnSpc>
              <a:spcBef>
                <a:spcPts val="600"/>
              </a:spcBef>
              <a:spcAft>
                <a:spcPts val="0"/>
              </a:spcAft>
              <a:buFont typeface="Arial" panose="020B0604020202020204" pitchFamily="34" charset="0"/>
              <a:buChar char="•"/>
              <a:defRPr sz="900"/>
            </a:lvl5pPr>
            <a:lvl6pPr marL="182880" indent="-182880">
              <a:lnSpc>
                <a:spcPct val="100000"/>
              </a:lnSpc>
              <a:spcBef>
                <a:spcPts val="600"/>
              </a:spcBef>
              <a:spcAft>
                <a:spcPts val="0"/>
              </a:spcAft>
              <a:defRPr sz="900"/>
            </a:lvl6pPr>
            <a:lvl7pPr marL="182880" indent="-182880">
              <a:lnSpc>
                <a:spcPct val="100000"/>
              </a:lnSpc>
              <a:spcBef>
                <a:spcPts val="600"/>
              </a:spcBef>
              <a:spcAft>
                <a:spcPts val="0"/>
              </a:spcAft>
              <a:defRPr sz="900"/>
            </a:lvl7pPr>
            <a:lvl8pPr marL="182880" indent="-182880">
              <a:lnSpc>
                <a:spcPct val="100000"/>
              </a:lnSpc>
              <a:spcBef>
                <a:spcPts val="600"/>
              </a:spcBef>
              <a:spcAft>
                <a:spcPts val="0"/>
              </a:spcAft>
              <a:defRPr sz="900"/>
            </a:lvl8pPr>
            <a:lvl9pPr marL="182880" indent="-182880">
              <a:lnSpc>
                <a:spcPct val="100000"/>
              </a:lnSpc>
              <a:spcBef>
                <a:spcPts val="600"/>
              </a:spcBef>
              <a:spcAft>
                <a:spcPts val="0"/>
              </a:spcAft>
              <a:defRPr sz="900"/>
            </a:lvl9pPr>
          </a:lstStyle>
          <a:p>
            <a:pPr lvl="0"/>
            <a:r>
              <a:rPr dirty="0"/>
              <a:t>Click to add text</a:t>
            </a:r>
          </a:p>
        </p:txBody>
      </p:sp>
      <p:sp>
        <p:nvSpPr>
          <p:cNvPr id="38" name="Rectangle 37"/>
          <p:cNvSpPr/>
          <p:nvPr userDrawn="1"/>
        </p:nvSpPr>
        <p:spPr>
          <a:xfrm>
            <a:off x="433809" y="465745"/>
            <a:ext cx="2424223"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a:lnSpc>
                <a:spcPct val="130000"/>
              </a:lnSpc>
            </a:pPr>
            <a:endParaRPr/>
          </a:p>
        </p:txBody>
      </p:sp>
      <p:sp>
        <p:nvSpPr>
          <p:cNvPr id="40" name="Text Placeholder 21"/>
          <p:cNvSpPr>
            <a:spLocks noGrp="1"/>
          </p:cNvSpPr>
          <p:nvPr>
            <p:ph type="body" sz="quarter" idx="49" hasCustomPrompt="1"/>
          </p:nvPr>
        </p:nvSpPr>
        <p:spPr>
          <a:xfrm>
            <a:off x="3771900" y="3795822"/>
            <a:ext cx="2423160" cy="754911"/>
          </a:xfrm>
        </p:spPr>
        <p:txBody>
          <a:bodyPr lIns="0" tIns="0" rIns="0" bIns="0" anchor="b">
            <a:noAutofit/>
          </a:bodyPr>
          <a:lstStyle>
            <a:lvl1pPr marL="0" indent="0" algn="l">
              <a:lnSpc>
                <a:spcPct val="120000"/>
              </a:lnSpc>
              <a:spcBef>
                <a:spcPts val="0"/>
              </a:spcBef>
              <a:buNone/>
              <a:defRPr sz="1600" b="1">
                <a:solidFill>
                  <a:schemeClr val="tx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44" name="Picture Placeholder 4"/>
          <p:cNvSpPr>
            <a:spLocks noGrp="1"/>
          </p:cNvSpPr>
          <p:nvPr>
            <p:ph type="pic" sz="quarter" idx="27"/>
          </p:nvPr>
        </p:nvSpPr>
        <p:spPr>
          <a:xfrm>
            <a:off x="5050465" y="850606"/>
            <a:ext cx="1144595" cy="2834640"/>
          </a:xfrm>
          <a:solidFill>
            <a:schemeClr val="bg1">
              <a:lumMod val="85000"/>
            </a:schemeClr>
          </a:solidFill>
        </p:spPr>
        <p:txBody>
          <a:bodyPr tIns="182880">
            <a:normAutofit/>
          </a:bodyPr>
          <a:lstStyle>
            <a:lvl1pPr marL="0" indent="0" algn="ctr">
              <a:buNone/>
              <a:defRPr sz="1400"/>
            </a:lvl1pPr>
          </a:lstStyle>
          <a:p>
            <a:endParaRPr lang="en-US"/>
          </a:p>
        </p:txBody>
      </p:sp>
      <p:sp>
        <p:nvSpPr>
          <p:cNvPr id="46" name="Picture Placeholder 4"/>
          <p:cNvSpPr>
            <a:spLocks noGrp="1"/>
          </p:cNvSpPr>
          <p:nvPr>
            <p:ph type="pic" sz="quarter" idx="50"/>
          </p:nvPr>
        </p:nvSpPr>
        <p:spPr>
          <a:xfrm>
            <a:off x="434340" y="4688343"/>
            <a:ext cx="2423160" cy="1600200"/>
          </a:xfrm>
          <a:solidFill>
            <a:schemeClr val="bg1">
              <a:lumMod val="85000"/>
            </a:schemeClr>
          </a:solidFill>
        </p:spPr>
        <p:txBody>
          <a:bodyPr tIns="182880">
            <a:normAutofit/>
          </a:bodyPr>
          <a:lstStyle>
            <a:lvl1pPr marL="0" indent="0" algn="ctr">
              <a:buNone/>
              <a:defRPr sz="1400"/>
            </a:lvl1pPr>
          </a:lstStyle>
          <a:p>
            <a:endParaRPr lang="en-US"/>
          </a:p>
        </p:txBody>
      </p:sp>
      <p:sp>
        <p:nvSpPr>
          <p:cNvPr id="47" name="Rectangle 46"/>
          <p:cNvSpPr/>
          <p:nvPr userDrawn="1"/>
        </p:nvSpPr>
        <p:spPr>
          <a:xfrm>
            <a:off x="433809" y="6360183"/>
            <a:ext cx="2424223" cy="7093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a:lnSpc>
                <a:spcPct val="130000"/>
              </a:lnSpc>
            </a:pPr>
            <a:endParaRPr/>
          </a:p>
        </p:txBody>
      </p:sp>
      <p:sp>
        <p:nvSpPr>
          <p:cNvPr id="48" name="Rectangle 47"/>
          <p:cNvSpPr/>
          <p:nvPr userDrawn="1"/>
        </p:nvSpPr>
        <p:spPr>
          <a:xfrm>
            <a:off x="3771900" y="850606"/>
            <a:ext cx="1188299" cy="283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a:lnSpc>
                <a:spcPct val="130000"/>
              </a:lnSpc>
            </a:pPr>
            <a:endParaRPr/>
          </a:p>
        </p:txBody>
      </p:sp>
      <p:sp>
        <p:nvSpPr>
          <p:cNvPr id="49" name="Rectangle 48"/>
          <p:cNvSpPr/>
          <p:nvPr userDrawn="1"/>
        </p:nvSpPr>
        <p:spPr>
          <a:xfrm>
            <a:off x="3771369" y="465745"/>
            <a:ext cx="2424223"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a:lnSpc>
                <a:spcPct val="130000"/>
              </a:lnSpc>
            </a:pPr>
            <a:endParaRPr/>
          </a:p>
        </p:txBody>
      </p:sp>
      <p:sp>
        <p:nvSpPr>
          <p:cNvPr id="50" name="Rectangle 49"/>
          <p:cNvSpPr/>
          <p:nvPr userDrawn="1"/>
        </p:nvSpPr>
        <p:spPr>
          <a:xfrm>
            <a:off x="7154649" y="465745"/>
            <a:ext cx="2424223" cy="5486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228600" rIns="182880" bIns="228600" rtlCol="0" anchor="t"/>
          <a:lstStyle/>
          <a:p>
            <a:pPr algn="ctr">
              <a:lnSpc>
                <a:spcPct val="130000"/>
              </a:lnSpc>
            </a:pPr>
            <a:endParaRPr/>
          </a:p>
        </p:txBody>
      </p:sp>
      <p:sp>
        <p:nvSpPr>
          <p:cNvPr id="51" name="Text Placeholder 12"/>
          <p:cNvSpPr>
            <a:spLocks noGrp="1"/>
          </p:cNvSpPr>
          <p:nvPr>
            <p:ph type="body" sz="quarter" idx="29" hasCustomPrompt="1"/>
          </p:nvPr>
        </p:nvSpPr>
        <p:spPr>
          <a:xfrm>
            <a:off x="434340" y="2010962"/>
            <a:ext cx="2423160" cy="36576"/>
          </a:xfrm>
          <a:blipFill>
            <a:blip r:embed="rId2"/>
            <a:stretch>
              <a:fillRect/>
            </a:stretch>
          </a:blipFill>
        </p:spPr>
        <p:txBody>
          <a:bodyPr>
            <a:noAutofit/>
          </a:bodyPr>
          <a:lstStyle>
            <a:lvl1pPr marL="0" indent="0">
              <a:spcBef>
                <a:spcPts val="0"/>
              </a:spcBef>
              <a:buNone/>
              <a:defRPr sz="500"/>
            </a:lvl1pPr>
            <a:lvl2pPr marL="0" indent="0">
              <a:spcBef>
                <a:spcPts val="0"/>
              </a:spcBef>
              <a:buNone/>
              <a:defRPr sz="500"/>
            </a:lvl2pPr>
            <a:lvl3pPr marL="0" indent="0">
              <a:spcBef>
                <a:spcPts val="0"/>
              </a:spcBef>
              <a:buNone/>
              <a:defRPr sz="500"/>
            </a:lvl3pPr>
            <a:lvl4pPr marL="0" indent="0">
              <a:spcBef>
                <a:spcPts val="0"/>
              </a:spcBef>
              <a:buNone/>
              <a:defRPr sz="500"/>
            </a:lvl4pPr>
            <a:lvl5pPr marL="0" indent="0">
              <a:spcBef>
                <a:spcPts val="0"/>
              </a:spcBef>
              <a:buNone/>
              <a:defRPr sz="500"/>
            </a:lvl5pPr>
          </a:lstStyle>
          <a:p>
            <a:pPr lvl="0"/>
            <a:r>
              <a:rPr lang="en-US" dirty="0"/>
              <a:t> </a:t>
            </a:r>
          </a:p>
        </p:txBody>
      </p:sp>
      <p:sp>
        <p:nvSpPr>
          <p:cNvPr id="55" name="Text Placeholder 12"/>
          <p:cNvSpPr>
            <a:spLocks noGrp="1"/>
          </p:cNvSpPr>
          <p:nvPr>
            <p:ph type="body" sz="quarter" idx="51" hasCustomPrompt="1"/>
          </p:nvPr>
        </p:nvSpPr>
        <p:spPr>
          <a:xfrm>
            <a:off x="3771900" y="4624733"/>
            <a:ext cx="2423160" cy="36576"/>
          </a:xfrm>
          <a:blipFill>
            <a:blip r:embed="rId2"/>
            <a:stretch>
              <a:fillRect/>
            </a:stretch>
          </a:blipFill>
        </p:spPr>
        <p:txBody>
          <a:bodyPr>
            <a:noAutofit/>
          </a:bodyPr>
          <a:lstStyle>
            <a:lvl1pPr marL="0" indent="0">
              <a:spcBef>
                <a:spcPts val="0"/>
              </a:spcBef>
              <a:buNone/>
              <a:defRPr sz="500"/>
            </a:lvl1pPr>
            <a:lvl2pPr marL="0" indent="0">
              <a:spcBef>
                <a:spcPts val="0"/>
              </a:spcBef>
              <a:buNone/>
              <a:defRPr sz="500"/>
            </a:lvl2pPr>
            <a:lvl3pPr marL="0" indent="0">
              <a:spcBef>
                <a:spcPts val="0"/>
              </a:spcBef>
              <a:buNone/>
              <a:defRPr sz="500"/>
            </a:lvl3pPr>
            <a:lvl4pPr marL="0" indent="0">
              <a:spcBef>
                <a:spcPts val="0"/>
              </a:spcBef>
              <a:buNone/>
              <a:defRPr sz="500"/>
            </a:lvl4pPr>
            <a:lvl5pPr marL="0" indent="0">
              <a:spcBef>
                <a:spcPts val="0"/>
              </a:spcBef>
              <a:buNone/>
              <a:defRPr sz="500"/>
            </a:lvl5pPr>
          </a:lstStyle>
          <a:p>
            <a:pPr lvl="0"/>
            <a:r>
              <a:rPr lang="en-US" dirty="0"/>
              <a:t> </a:t>
            </a:r>
          </a:p>
        </p:txBody>
      </p:sp>
      <p:sp>
        <p:nvSpPr>
          <p:cNvPr id="62" name="Text Placeholder 21"/>
          <p:cNvSpPr>
            <a:spLocks noGrp="1"/>
          </p:cNvSpPr>
          <p:nvPr>
            <p:ph type="body" sz="quarter" idx="52" hasCustomPrompt="1"/>
          </p:nvPr>
        </p:nvSpPr>
        <p:spPr>
          <a:xfrm>
            <a:off x="7155180" y="569862"/>
            <a:ext cx="2441448" cy="812371"/>
          </a:xfrm>
        </p:spPr>
        <p:txBody>
          <a:bodyPr lIns="0" tIns="0" rIns="0" bIns="0" anchor="b">
            <a:noAutofit/>
          </a:bodyPr>
          <a:lstStyle>
            <a:lvl1pPr marL="0" indent="0" algn="l">
              <a:lnSpc>
                <a:spcPct val="120000"/>
              </a:lnSpc>
              <a:spcBef>
                <a:spcPts val="0"/>
              </a:spcBef>
              <a:buNone/>
              <a:defRPr sz="1600" b="1">
                <a:solidFill>
                  <a:schemeClr val="tx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63" name="Text Placeholder 12"/>
          <p:cNvSpPr>
            <a:spLocks noGrp="1"/>
          </p:cNvSpPr>
          <p:nvPr>
            <p:ph type="body" sz="quarter" idx="53" hasCustomPrompt="1"/>
          </p:nvPr>
        </p:nvSpPr>
        <p:spPr>
          <a:xfrm>
            <a:off x="7155180" y="1446367"/>
            <a:ext cx="2423160" cy="36576"/>
          </a:xfrm>
          <a:blipFill>
            <a:blip r:embed="rId2"/>
            <a:stretch>
              <a:fillRect/>
            </a:stretch>
          </a:blipFill>
        </p:spPr>
        <p:txBody>
          <a:bodyPr>
            <a:noAutofit/>
          </a:bodyPr>
          <a:lstStyle>
            <a:lvl1pPr marL="0" indent="0">
              <a:spcBef>
                <a:spcPts val="0"/>
              </a:spcBef>
              <a:buNone/>
              <a:defRPr sz="500"/>
            </a:lvl1pPr>
            <a:lvl2pPr marL="0" indent="0">
              <a:spcBef>
                <a:spcPts val="0"/>
              </a:spcBef>
              <a:buNone/>
              <a:defRPr sz="500"/>
            </a:lvl2pPr>
            <a:lvl3pPr marL="0" indent="0">
              <a:spcBef>
                <a:spcPts val="0"/>
              </a:spcBef>
              <a:buNone/>
              <a:defRPr sz="500"/>
            </a:lvl3pPr>
            <a:lvl4pPr marL="0" indent="0">
              <a:spcBef>
                <a:spcPts val="0"/>
              </a:spcBef>
              <a:buNone/>
              <a:defRPr sz="500"/>
            </a:lvl4pPr>
            <a:lvl5pPr marL="0" indent="0">
              <a:spcBef>
                <a:spcPts val="0"/>
              </a:spcBef>
              <a:buNone/>
              <a:defRPr sz="500"/>
            </a:lvl5pPr>
          </a:lstStyle>
          <a:p>
            <a:pPr lvl="0"/>
            <a:r>
              <a:rPr lang="en-US" dirty="0"/>
              <a:t> </a:t>
            </a:r>
          </a:p>
        </p:txBody>
      </p:sp>
      <p:sp>
        <p:nvSpPr>
          <p:cNvPr id="64" name="Text Placeholder 21"/>
          <p:cNvSpPr>
            <a:spLocks noGrp="1"/>
          </p:cNvSpPr>
          <p:nvPr>
            <p:ph type="body" sz="quarter" idx="54" hasCustomPrompt="1"/>
          </p:nvPr>
        </p:nvSpPr>
        <p:spPr>
          <a:xfrm>
            <a:off x="7159752" y="2354879"/>
            <a:ext cx="2444114" cy="281997"/>
          </a:xfrm>
        </p:spPr>
        <p:txBody>
          <a:bodyPr lIns="0" tIns="0" rIns="0" bIns="0" anchor="t">
            <a:noAutofit/>
          </a:bodyPr>
          <a:lstStyle>
            <a:lvl1pPr marL="228600" indent="-137160" algn="l">
              <a:lnSpc>
                <a:spcPct val="100000"/>
              </a:lnSpc>
              <a:spcBef>
                <a:spcPts val="0"/>
              </a:spcBef>
              <a:buClr>
                <a:schemeClr val="tx1"/>
              </a:buClr>
              <a:buFont typeface="Arial" panose="020B0604020202020204" pitchFamily="34" charset="0"/>
              <a:buChar char="—"/>
              <a:defRPr sz="900" i="0">
                <a:solidFill>
                  <a:schemeClr val="tx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a:t>
            </a:r>
            <a:r>
              <a:rPr lang="en-US" dirty="0"/>
              <a:t>attribution</a:t>
            </a:r>
            <a:endParaRPr dirty="0"/>
          </a:p>
        </p:txBody>
      </p:sp>
      <p:sp>
        <p:nvSpPr>
          <p:cNvPr id="65" name="Text Placeholder 21"/>
          <p:cNvSpPr>
            <a:spLocks noGrp="1"/>
          </p:cNvSpPr>
          <p:nvPr>
            <p:ph type="body" sz="quarter" idx="55" hasCustomPrompt="1"/>
          </p:nvPr>
        </p:nvSpPr>
        <p:spPr>
          <a:xfrm>
            <a:off x="7159752" y="2636876"/>
            <a:ext cx="2444114" cy="680483"/>
          </a:xfrm>
        </p:spPr>
        <p:txBody>
          <a:bodyPr lIns="0" tIns="0" rIns="0" bIns="0" anchor="t">
            <a:noAutofit/>
          </a:bodyPr>
          <a:lstStyle>
            <a:lvl1pPr marL="73152" indent="-73152" algn="l">
              <a:lnSpc>
                <a:spcPct val="120000"/>
              </a:lnSpc>
              <a:spcBef>
                <a:spcPts val="400"/>
              </a:spcBef>
              <a:buNone/>
              <a:defRPr sz="1200" i="1">
                <a:solidFill>
                  <a:schemeClr val="accent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a:t>
            </a:r>
            <a:r>
              <a:rPr lang="en-US" dirty="0"/>
              <a:t>quotation</a:t>
            </a:r>
            <a:endParaRPr dirty="0"/>
          </a:p>
        </p:txBody>
      </p:sp>
      <p:sp>
        <p:nvSpPr>
          <p:cNvPr id="66" name="Text Placeholder 21"/>
          <p:cNvSpPr>
            <a:spLocks noGrp="1"/>
          </p:cNvSpPr>
          <p:nvPr>
            <p:ph type="body" sz="quarter" idx="56" hasCustomPrompt="1"/>
          </p:nvPr>
        </p:nvSpPr>
        <p:spPr>
          <a:xfrm>
            <a:off x="7159752" y="3375605"/>
            <a:ext cx="2444114" cy="283464"/>
          </a:xfrm>
        </p:spPr>
        <p:txBody>
          <a:bodyPr lIns="0" tIns="0" rIns="0" bIns="0" anchor="t">
            <a:noAutofit/>
          </a:bodyPr>
          <a:lstStyle>
            <a:lvl1pPr marL="228600" indent="-137160" algn="l">
              <a:lnSpc>
                <a:spcPct val="100000"/>
              </a:lnSpc>
              <a:spcBef>
                <a:spcPts val="0"/>
              </a:spcBef>
              <a:buClr>
                <a:schemeClr val="tx1"/>
              </a:buClr>
              <a:buFont typeface="Arial" panose="020B0604020202020204" pitchFamily="34" charset="0"/>
              <a:buChar char="—"/>
              <a:defRPr sz="900" i="0">
                <a:solidFill>
                  <a:schemeClr val="tx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a:t>
            </a:r>
            <a:r>
              <a:rPr lang="en-US" dirty="0"/>
              <a:t>attribution</a:t>
            </a:r>
            <a:endParaRPr dirty="0"/>
          </a:p>
        </p:txBody>
      </p:sp>
      <p:sp>
        <p:nvSpPr>
          <p:cNvPr id="67" name="Text Placeholder 21"/>
          <p:cNvSpPr>
            <a:spLocks noGrp="1"/>
          </p:cNvSpPr>
          <p:nvPr>
            <p:ph type="body" sz="quarter" idx="57" hasCustomPrompt="1"/>
          </p:nvPr>
        </p:nvSpPr>
        <p:spPr>
          <a:xfrm>
            <a:off x="7155180" y="3659069"/>
            <a:ext cx="2441448" cy="487629"/>
          </a:xfrm>
        </p:spPr>
        <p:txBody>
          <a:bodyPr lIns="0" tIns="0" rIns="0" bIns="0" anchor="b">
            <a:noAutofit/>
          </a:bodyPr>
          <a:lstStyle>
            <a:lvl1pPr marL="0" indent="0" algn="l">
              <a:lnSpc>
                <a:spcPct val="120000"/>
              </a:lnSpc>
              <a:spcBef>
                <a:spcPts val="0"/>
              </a:spcBef>
              <a:buNone/>
              <a:defRPr sz="1600" b="1">
                <a:solidFill>
                  <a:schemeClr val="tx1"/>
                </a:solidFill>
                <a:latin typeface="+mj-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dirty="0"/>
              <a:t>Click to add text</a:t>
            </a:r>
          </a:p>
        </p:txBody>
      </p:sp>
      <p:sp>
        <p:nvSpPr>
          <p:cNvPr id="68" name="Text Placeholder 12"/>
          <p:cNvSpPr>
            <a:spLocks noGrp="1"/>
          </p:cNvSpPr>
          <p:nvPr>
            <p:ph type="body" sz="quarter" idx="58" hasCustomPrompt="1"/>
          </p:nvPr>
        </p:nvSpPr>
        <p:spPr>
          <a:xfrm>
            <a:off x="7155180" y="4210833"/>
            <a:ext cx="2423160" cy="36576"/>
          </a:xfrm>
          <a:blipFill>
            <a:blip r:embed="rId2"/>
            <a:stretch>
              <a:fillRect/>
            </a:stretch>
          </a:blipFill>
        </p:spPr>
        <p:txBody>
          <a:bodyPr>
            <a:noAutofit/>
          </a:bodyPr>
          <a:lstStyle>
            <a:lvl1pPr marL="0" indent="0">
              <a:spcBef>
                <a:spcPts val="0"/>
              </a:spcBef>
              <a:buNone/>
              <a:defRPr sz="500"/>
            </a:lvl1pPr>
            <a:lvl2pPr marL="0" indent="0">
              <a:spcBef>
                <a:spcPts val="0"/>
              </a:spcBef>
              <a:buNone/>
              <a:defRPr sz="500"/>
            </a:lvl2pPr>
            <a:lvl3pPr marL="0" indent="0">
              <a:spcBef>
                <a:spcPts val="0"/>
              </a:spcBef>
              <a:buNone/>
              <a:defRPr sz="500"/>
            </a:lvl3pPr>
            <a:lvl4pPr marL="0" indent="0">
              <a:spcBef>
                <a:spcPts val="0"/>
              </a:spcBef>
              <a:buNone/>
              <a:defRPr sz="500"/>
            </a:lvl4pPr>
            <a:lvl5pPr marL="0" indent="0">
              <a:spcBef>
                <a:spcPts val="0"/>
              </a:spcBef>
              <a:buNone/>
              <a:defRPr sz="500"/>
            </a:lvl5pPr>
          </a:lstStyle>
          <a:p>
            <a:pPr lvl="0"/>
            <a:r>
              <a:rPr lang="en-US" dirty="0"/>
              <a:t> </a:t>
            </a:r>
          </a:p>
        </p:txBody>
      </p:sp>
    </p:spTree>
    <p:extLst>
      <p:ext uri="{BB962C8B-B14F-4D97-AF65-F5344CB8AC3E}">
        <p14:creationId xmlns:p14="http://schemas.microsoft.com/office/powerpoint/2010/main" val="1184508751"/>
      </p:ext>
    </p:extLst>
  </p:cSld>
  <p:clrMapOvr>
    <a:masterClrMapping/>
  </p:clrMapOvr>
  <p:extLst>
    <p:ext uri="{DCECCB84-F9BA-43D5-87BE-67443E8EF086}">
      <p15:sldGuideLst xmlns:p15="http://schemas.microsoft.com/office/powerpoint/2012/main">
        <p15:guide id="1" pos="231" userDrawn="1">
          <p15:clr>
            <a:srgbClr val="FBAE40"/>
          </p15:clr>
        </p15:guide>
        <p15:guide id="2" pos="1902" userDrawn="1">
          <p15:clr>
            <a:srgbClr val="FBAE40"/>
          </p15:clr>
        </p15:guide>
        <p15:guide id="3" pos="2361" userDrawn="1">
          <p15:clr>
            <a:srgbClr val="FBAE40"/>
          </p15:clr>
        </p15:guide>
        <p15:guide id="4" pos="4032" userDrawn="1">
          <p15:clr>
            <a:srgbClr val="FBAE40"/>
          </p15:clr>
        </p15:guide>
        <p15:guide id="5" pos="4494" userDrawn="1">
          <p15:clr>
            <a:srgbClr val="FBAE40"/>
          </p15:clr>
        </p15:guide>
        <p15:guide id="6" pos="6105" userDrawn="1">
          <p15:clr>
            <a:srgbClr val="FBAE40"/>
          </p15:clr>
        </p15:guide>
        <p15:guide id="7" orient="horz" pos="288" userDrawn="1">
          <p15:clr>
            <a:srgbClr val="FBAE40"/>
          </p15:clr>
        </p15:guide>
        <p15:guide id="8" orient="horz" pos="4608"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FC7BAE6A-DCF3-43E4-B2A0-33D0CF1225FC}" type="datetimeFigureOut">
              <a:rPr lang="en-US"/>
              <a:t>4/13/2021</a:t>
            </a:fld>
            <a:endParaRPr/>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9F6761A3-4CAC-4C5F-AC82-8DB08D526BC2}" type="slidenum">
              <a:rPr/>
              <a:t>‹#›</a:t>
            </a:fld>
            <a:endParaRPr/>
          </a:p>
        </p:txBody>
      </p:sp>
    </p:spTree>
    <p:extLst>
      <p:ext uri="{BB962C8B-B14F-4D97-AF65-F5344CB8AC3E}">
        <p14:creationId xmlns:p14="http://schemas.microsoft.com/office/powerpoint/2010/main" val="3687281395"/>
      </p:ext>
    </p:extLst>
  </p:cSld>
  <p:clrMap bg1="lt1" tx1="dk1" bg2="lt2" tx2="dk2" accent1="accent1" accent2="accent2" accent3="accent3" accent4="accent4" accent5="accent5" accent6="accent6" hlink="hlink" folHlink="folHlink"/>
  <p:sldLayoutIdLst>
    <p:sldLayoutId id="2147483672" r:id="rId1"/>
    <p:sldLayoutId id="2147483673" r:id="rId2"/>
  </p:sldLayoutIdLst>
  <p:txStyles>
    <p:titleStyle>
      <a:lvl1pPr algn="l" defTabSz="100584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Clr>
          <a:schemeClr val="accent1"/>
        </a:buClr>
        <a:buFont typeface="Arial" panose="020B0604020202020204" pitchFamily="34" charset="0"/>
        <a:buChar char="•"/>
        <a:defRPr sz="140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mailto:info@zavvysolutions.com"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eobrava.wordpress.com/2016/09/08/m2m-service-revenues-will-reach-67-billion-by-2021/" TargetMode="External"/><Relationship Id="rId5" Type="http://schemas.openxmlformats.org/officeDocument/2006/relationships/image" Target="../media/image2.jpeg"/><Relationship Id="rId4" Type="http://schemas.openxmlformats.org/officeDocument/2006/relationships/hyperlink" Target="http://www.zavvysolutions.com/"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www.zavvysolutions.com/" TargetMode="External"/><Relationship Id="rId2" Type="http://schemas.openxmlformats.org/officeDocument/2006/relationships/hyperlink" Target="mailto:info@zavvysolutions.com" TargetMode="Externa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hyperlink" Target="http://www.resumes-cover-letters-jobs.com/thank-you-letter.html" TargetMode="External"/><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s://freesvg.org/internet-of-thing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s://geobrava.wordpress.com/2020/07/08/discover-the-top-10-iot-applications-in-2020/" TargetMode="Externa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hyperlink" Target="https://www.thebluediamondgallery.com/wooden-tile/r/rules.html" TargetMode="External"/><Relationship Id="rId2" Type="http://schemas.openxmlformats.org/officeDocument/2006/relationships/image" Target="../media/image1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3308696" y="4881815"/>
            <a:ext cx="3126394" cy="1078316"/>
          </a:xfrm>
        </p:spPr>
        <p:txBody>
          <a:bodyPr/>
          <a:lstStyle/>
          <a:p>
            <a:pPr algn="ctr" fontAlgn="base"/>
            <a:r>
              <a:rPr lang="en-US" sz="1400" b="1" i="0" dirty="0">
                <a:solidFill>
                  <a:srgbClr val="333333"/>
                </a:solidFill>
                <a:effectLst/>
                <a:latin typeface="Roboto"/>
              </a:rPr>
              <a:t>Head Office</a:t>
            </a:r>
          </a:p>
          <a:p>
            <a:pPr algn="ctr" fontAlgn="base"/>
            <a:endParaRPr lang="en-US" sz="1400" b="1" i="0" dirty="0">
              <a:solidFill>
                <a:srgbClr val="333333"/>
              </a:solidFill>
              <a:effectLst/>
              <a:latin typeface="Roboto"/>
            </a:endParaRPr>
          </a:p>
          <a:p>
            <a:pPr algn="ctr" fontAlgn="base"/>
            <a:r>
              <a:rPr lang="en-US" sz="1400" b="0" i="0" dirty="0">
                <a:solidFill>
                  <a:srgbClr val="666666"/>
                </a:solidFill>
                <a:effectLst/>
                <a:latin typeface="Open Sans"/>
              </a:rPr>
              <a:t>Sector – 37D, Chandigarh, Pin Code – 160036</a:t>
            </a:r>
          </a:p>
          <a:p>
            <a:pPr algn="ctr" fontAlgn="base"/>
            <a:endParaRPr lang="en-US" sz="1400" dirty="0">
              <a:solidFill>
                <a:srgbClr val="666666"/>
              </a:solidFill>
              <a:latin typeface="Open Sans"/>
            </a:endParaRPr>
          </a:p>
          <a:p>
            <a:pPr algn="ctr" fontAlgn="base"/>
            <a:r>
              <a:rPr lang="it-IT" sz="1400" b="1" i="0" dirty="0">
                <a:solidFill>
                  <a:srgbClr val="333333"/>
                </a:solidFill>
                <a:effectLst/>
                <a:latin typeface="Roboto"/>
              </a:rPr>
              <a:t>Branch Office</a:t>
            </a:r>
          </a:p>
          <a:p>
            <a:pPr algn="ctr" fontAlgn="base"/>
            <a:r>
              <a:rPr lang="it-IT" sz="1400" b="0" i="0" dirty="0">
                <a:solidFill>
                  <a:srgbClr val="666666"/>
                </a:solidFill>
                <a:effectLst/>
                <a:latin typeface="Open Sans"/>
              </a:rPr>
              <a:t>Dwarka, Delhi, Pin Code – 110075</a:t>
            </a:r>
          </a:p>
          <a:p>
            <a:pPr algn="ctr" fontAlgn="base"/>
            <a:endParaRPr lang="en-US" b="0" i="0" dirty="0">
              <a:solidFill>
                <a:srgbClr val="666666"/>
              </a:solidFill>
              <a:effectLst/>
              <a:latin typeface="Open Sans"/>
            </a:endParaRPr>
          </a:p>
          <a:p>
            <a:endParaRPr lang="en-US" b="1" dirty="0">
              <a:solidFill>
                <a:schemeClr val="tx1"/>
              </a:solidFill>
            </a:endParaRPr>
          </a:p>
        </p:txBody>
      </p:sp>
      <p:sp>
        <p:nvSpPr>
          <p:cNvPr id="4" name="Text Placeholder 3"/>
          <p:cNvSpPr>
            <a:spLocks noGrp="1"/>
          </p:cNvSpPr>
          <p:nvPr>
            <p:ph type="body" sz="quarter" idx="19"/>
          </p:nvPr>
        </p:nvSpPr>
        <p:spPr/>
        <p:txBody>
          <a:bodyPr/>
          <a:lstStyle/>
          <a:p>
            <a:r>
              <a:rPr lang="en-US" dirty="0"/>
              <a:t>We are here to give you the customized products of Internet of things IOT related things and services.</a:t>
            </a:r>
          </a:p>
          <a:p>
            <a:r>
              <a:rPr lang="en-US" dirty="0"/>
              <a:t>We are India’s leading IOT service provider company. </a:t>
            </a:r>
          </a:p>
          <a:p>
            <a:r>
              <a:rPr lang="en-US" dirty="0"/>
              <a:t>This is the multiple service and sources under one roof we will giving to our clients and love to give them quality assurance.</a:t>
            </a:r>
          </a:p>
        </p:txBody>
      </p:sp>
      <p:sp>
        <p:nvSpPr>
          <p:cNvPr id="5" name="Text Placeholder 4"/>
          <p:cNvSpPr>
            <a:spLocks noGrp="1"/>
          </p:cNvSpPr>
          <p:nvPr>
            <p:ph type="body" sz="quarter" idx="20"/>
          </p:nvPr>
        </p:nvSpPr>
        <p:spPr/>
        <p:txBody>
          <a:bodyPr/>
          <a:lstStyle/>
          <a:p>
            <a:r>
              <a:rPr lang="en-US" dirty="0"/>
              <a:t>We are here to give the best IOT service for leading INDIA.</a:t>
            </a:r>
          </a:p>
        </p:txBody>
      </p:sp>
      <p:sp>
        <p:nvSpPr>
          <p:cNvPr id="6" name="Text Placeholder 5"/>
          <p:cNvSpPr>
            <a:spLocks noGrp="1"/>
          </p:cNvSpPr>
          <p:nvPr>
            <p:ph type="body" sz="quarter" idx="21"/>
          </p:nvPr>
        </p:nvSpPr>
        <p:spPr>
          <a:xfrm>
            <a:off x="7026975" y="1446028"/>
            <a:ext cx="2862450" cy="2308328"/>
          </a:xfrm>
        </p:spPr>
        <p:txBody>
          <a:bodyPr/>
          <a:lstStyle/>
          <a:p>
            <a:r>
              <a:rPr lang="en-US" sz="5400" dirty="0"/>
              <a:t>Zavvy Solution </a:t>
            </a:r>
          </a:p>
        </p:txBody>
      </p:sp>
      <p:sp>
        <p:nvSpPr>
          <p:cNvPr id="7" name="Text Placeholder 6"/>
          <p:cNvSpPr>
            <a:spLocks noGrp="1"/>
          </p:cNvSpPr>
          <p:nvPr>
            <p:ph type="body" sz="quarter" idx="22"/>
          </p:nvPr>
        </p:nvSpPr>
        <p:spPr/>
        <p:txBody>
          <a:bodyPr/>
          <a:lstStyle/>
          <a:p>
            <a:r>
              <a:rPr lang="en-US" dirty="0"/>
              <a:t>IOT Products and Services </a:t>
            </a:r>
            <a:r>
              <a:rPr lang="en-US" dirty="0" err="1"/>
              <a:t>Broucher</a:t>
            </a:r>
            <a:r>
              <a:rPr lang="en-US" dirty="0"/>
              <a:t>-</a:t>
            </a:r>
          </a:p>
        </p:txBody>
      </p:sp>
      <p:sp>
        <p:nvSpPr>
          <p:cNvPr id="8" name="Text Placeholder 7"/>
          <p:cNvSpPr>
            <a:spLocks noGrp="1"/>
          </p:cNvSpPr>
          <p:nvPr>
            <p:ph type="body" sz="quarter" idx="23"/>
          </p:nvPr>
        </p:nvSpPr>
        <p:spPr>
          <a:xfrm>
            <a:off x="3318705" y="2289938"/>
            <a:ext cx="2344095" cy="1027796"/>
          </a:xfrm>
        </p:spPr>
        <p:txBody>
          <a:bodyPr/>
          <a:lstStyle/>
          <a:p>
            <a:r>
              <a:rPr lang="en-US" dirty="0"/>
              <a:t> </a:t>
            </a:r>
          </a:p>
          <a:p>
            <a:endParaRPr lang="en-US" dirty="0"/>
          </a:p>
          <a:p>
            <a:endParaRPr lang="en-US" dirty="0"/>
          </a:p>
          <a:p>
            <a:endParaRPr lang="en-US" dirty="0"/>
          </a:p>
          <a:p>
            <a:endParaRPr lang="en-US" dirty="0"/>
          </a:p>
          <a:p>
            <a:endParaRPr lang="en-US" dirty="0"/>
          </a:p>
          <a:p>
            <a:endParaRPr lang="en-US" dirty="0"/>
          </a:p>
          <a:p>
            <a:r>
              <a:rPr lang="en-US" sz="1800" dirty="0"/>
              <a:t>Ms. Dashmeet Kaur</a:t>
            </a:r>
          </a:p>
          <a:p>
            <a:r>
              <a:rPr lang="en-US" sz="1800" dirty="0"/>
              <a:t>         - </a:t>
            </a:r>
            <a:r>
              <a:rPr lang="en-US" sz="1800" b="0" i="1" dirty="0"/>
              <a:t>Founder &amp; CEO</a:t>
            </a:r>
          </a:p>
          <a:p>
            <a:endParaRPr lang="en-US" sz="1800" b="0" i="1" dirty="0"/>
          </a:p>
          <a:p>
            <a:endParaRPr lang="en-US" b="0" i="1" dirty="0"/>
          </a:p>
        </p:txBody>
      </p:sp>
      <p:sp>
        <p:nvSpPr>
          <p:cNvPr id="10" name="Text Placeholder 9"/>
          <p:cNvSpPr>
            <a:spLocks noGrp="1"/>
          </p:cNvSpPr>
          <p:nvPr>
            <p:ph type="body" sz="quarter" idx="25"/>
          </p:nvPr>
        </p:nvSpPr>
        <p:spPr>
          <a:xfrm>
            <a:off x="3717432" y="3615325"/>
            <a:ext cx="2532098" cy="642567"/>
          </a:xfrm>
        </p:spPr>
        <p:txBody>
          <a:bodyPr/>
          <a:lstStyle/>
          <a:p>
            <a:r>
              <a:rPr lang="en-US" sz="1400" dirty="0"/>
              <a:t>Website  -  </a:t>
            </a:r>
            <a:r>
              <a:rPr lang="en-US" sz="1400" dirty="0">
                <a:solidFill>
                  <a:schemeClr val="accent4">
                    <a:lumMod val="75000"/>
                  </a:schemeClr>
                </a:solidFill>
              </a:rPr>
              <a:t>http://www.zavvysolutions.com/</a:t>
            </a:r>
          </a:p>
          <a:p>
            <a:r>
              <a:rPr lang="en-US" sz="1400" dirty="0"/>
              <a:t>Email – </a:t>
            </a:r>
          </a:p>
          <a:p>
            <a:r>
              <a:rPr lang="en-IN" sz="1400" b="0" i="0" u="none" strike="noStrike" dirty="0">
                <a:solidFill>
                  <a:srgbClr val="2EA3F2"/>
                </a:solidFill>
                <a:effectLst/>
                <a:latin typeface="Open Sans"/>
                <a:hlinkClick r:id="rId3"/>
              </a:rPr>
              <a:t>info@zavvysolutions.com</a:t>
            </a:r>
            <a:endParaRPr lang="en-US" sz="1400" dirty="0"/>
          </a:p>
        </p:txBody>
      </p:sp>
      <p:sp>
        <p:nvSpPr>
          <p:cNvPr id="11" name="Text Placeholder 10"/>
          <p:cNvSpPr>
            <a:spLocks noGrp="1"/>
          </p:cNvSpPr>
          <p:nvPr>
            <p:ph type="body" sz="quarter" idx="26"/>
          </p:nvPr>
        </p:nvSpPr>
        <p:spPr>
          <a:xfrm>
            <a:off x="3318706" y="6033052"/>
            <a:ext cx="3236400" cy="1199877"/>
          </a:xfrm>
        </p:spPr>
        <p:txBody>
          <a:bodyPr/>
          <a:lstStyle/>
          <a:p>
            <a:pPr algn="ctr" fontAlgn="base"/>
            <a:r>
              <a:rPr lang="en-US" sz="1400" b="1" i="0" dirty="0">
                <a:solidFill>
                  <a:srgbClr val="333333"/>
                </a:solidFill>
                <a:effectLst/>
                <a:latin typeface="Roboto"/>
              </a:rPr>
              <a:t>Contact Us</a:t>
            </a:r>
          </a:p>
          <a:p>
            <a:pPr algn="ctr" fontAlgn="base"/>
            <a:r>
              <a:rPr lang="en-US" sz="1400" b="0" i="0" u="none" strike="noStrike" dirty="0">
                <a:solidFill>
                  <a:srgbClr val="2EA3F2"/>
                </a:solidFill>
                <a:effectLst/>
                <a:latin typeface="Open Sans"/>
                <a:hlinkClick r:id="rId4"/>
              </a:rPr>
              <a:t>+91 8587970235 / +91 8847248149</a:t>
            </a:r>
            <a:endParaRPr lang="en-US" sz="1400" b="0" i="0" dirty="0">
              <a:solidFill>
                <a:srgbClr val="666666"/>
              </a:solidFill>
              <a:effectLst/>
              <a:latin typeface="Open Sans"/>
            </a:endParaRPr>
          </a:p>
          <a:p>
            <a:endParaRPr lang="en-US" dirty="0"/>
          </a:p>
        </p:txBody>
      </p:sp>
      <p:pic>
        <p:nvPicPr>
          <p:cNvPr id="15" name="Picture Placeholder 14"/>
          <p:cNvPicPr>
            <a:picLocks noGrp="1" noChangeAspect="1"/>
          </p:cNvPicPr>
          <p:nvPr>
            <p:ph type="pic" sz="quarter" idx="27"/>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p:blipFill>
        <p:spPr>
          <a:xfrm>
            <a:off x="442082" y="1127274"/>
            <a:ext cx="2424113" cy="1509414"/>
          </a:xfrm>
        </p:spPr>
      </p:pic>
      <p:sp>
        <p:nvSpPr>
          <p:cNvPr id="28" name="Text Placeholder 27"/>
          <p:cNvSpPr>
            <a:spLocks noGrp="1"/>
          </p:cNvSpPr>
          <p:nvPr>
            <p:ph type="body" sz="quarter" idx="28"/>
          </p:nvPr>
        </p:nvSpPr>
        <p:spPr/>
        <p:txBody>
          <a:bodyPr/>
          <a:lstStyle/>
          <a:p>
            <a:endParaRPr lang="en-US"/>
          </a:p>
        </p:txBody>
      </p:sp>
      <p:sp>
        <p:nvSpPr>
          <p:cNvPr id="29" name="Text Placeholder 28"/>
          <p:cNvSpPr>
            <a:spLocks noGrp="1"/>
          </p:cNvSpPr>
          <p:nvPr>
            <p:ph type="body" sz="quarter" idx="29"/>
          </p:nvPr>
        </p:nvSpPr>
        <p:spPr/>
        <p:txBody>
          <a:bodyPr/>
          <a:lstStyle/>
          <a:p>
            <a:endParaRPr lang="en-US"/>
          </a:p>
        </p:txBody>
      </p:sp>
      <p:pic>
        <p:nvPicPr>
          <p:cNvPr id="17" name="Picture 16" descr="Replace with your logo" title="Sample logo"/>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78941" y="6917995"/>
            <a:ext cx="823832" cy="397205"/>
          </a:xfrm>
          <a:prstGeom prst="rect">
            <a:avLst/>
          </a:prstGeom>
        </p:spPr>
      </p:pic>
      <p:cxnSp>
        <p:nvCxnSpPr>
          <p:cNvPr id="18" name="Straight Connector 17"/>
          <p:cNvCxnSpPr/>
          <p:nvPr/>
        </p:nvCxnSpPr>
        <p:spPr>
          <a:xfrm>
            <a:off x="329184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67512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pic>
        <p:nvPicPr>
          <p:cNvPr id="1026" name="Picture 2" descr="Zavvy Solutions">
            <a:extLst>
              <a:ext uri="{FF2B5EF4-FFF2-40B4-BE49-F238E27FC236}">
                <a16:creationId xmlns:a16="http://schemas.microsoft.com/office/drawing/2014/main" id="{147CDF93-B524-48D9-82BE-206A71009D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3465" y="341461"/>
            <a:ext cx="1571625" cy="157162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Zavvy Solutions">
            <a:extLst>
              <a:ext uri="{FF2B5EF4-FFF2-40B4-BE49-F238E27FC236}">
                <a16:creationId xmlns:a16="http://schemas.microsoft.com/office/drawing/2014/main" id="{960EB5F6-C04A-4E74-B725-F6EE28C284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5120" y="6132182"/>
            <a:ext cx="1571625" cy="157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344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05EA947D-0847-47DC-A6CB-31DE350D8620}"/>
              </a:ext>
            </a:extLst>
          </p:cNvPr>
          <p:cNvSpPr>
            <a:spLocks noChangeArrowheads="1"/>
          </p:cNvSpPr>
          <p:nvPr/>
        </p:nvSpPr>
        <p:spPr bwMode="auto">
          <a:xfrm>
            <a:off x="273334" y="207279"/>
            <a:ext cx="5380051"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10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 Placeholder 13">
            <a:extLst>
              <a:ext uri="{FF2B5EF4-FFF2-40B4-BE49-F238E27FC236}">
                <a16:creationId xmlns:a16="http://schemas.microsoft.com/office/drawing/2014/main" id="{76EB34B8-2A85-409C-A65A-E3D2D62694C6}"/>
              </a:ext>
            </a:extLst>
          </p:cNvPr>
          <p:cNvSpPr>
            <a:spLocks noGrp="1"/>
          </p:cNvSpPr>
          <p:nvPr>
            <p:ph type="body" sz="quarter" idx="48"/>
          </p:nvPr>
        </p:nvSpPr>
        <p:spPr>
          <a:xfrm>
            <a:off x="2882349" y="4478619"/>
            <a:ext cx="4780721" cy="3086502"/>
          </a:xfrm>
        </p:spPr>
        <p:txBody>
          <a:bodyPr/>
          <a:lstStyle/>
          <a:p>
            <a:pPr>
              <a:spcBef>
                <a:spcPts val="0"/>
              </a:spcBef>
            </a:pPr>
            <a:r>
              <a:rPr lang="en-US" sz="1800" b="1" dirty="0"/>
              <a:t>Website  - </a:t>
            </a:r>
          </a:p>
          <a:p>
            <a:pPr>
              <a:spcBef>
                <a:spcPts val="0"/>
              </a:spcBef>
            </a:pPr>
            <a:r>
              <a:rPr lang="en-US" sz="1800" b="1" dirty="0"/>
              <a:t> </a:t>
            </a:r>
            <a:r>
              <a:rPr lang="en-US" sz="1800" dirty="0">
                <a:solidFill>
                  <a:schemeClr val="accent4">
                    <a:lumMod val="75000"/>
                  </a:schemeClr>
                </a:solidFill>
              </a:rPr>
              <a:t>http://www.zavvysolutions.com/</a:t>
            </a:r>
          </a:p>
          <a:p>
            <a:pPr>
              <a:spcBef>
                <a:spcPts val="0"/>
              </a:spcBef>
            </a:pPr>
            <a:r>
              <a:rPr lang="en-US" sz="1800" b="1" dirty="0"/>
              <a:t>Email – </a:t>
            </a:r>
          </a:p>
          <a:p>
            <a:pPr>
              <a:spcBef>
                <a:spcPts val="0"/>
              </a:spcBef>
            </a:pPr>
            <a:r>
              <a:rPr lang="en-IN" sz="1800" b="0" i="0" u="none" strike="noStrike" dirty="0">
                <a:solidFill>
                  <a:srgbClr val="2EA3F2"/>
                </a:solidFill>
                <a:effectLst/>
                <a:latin typeface="Open Sans"/>
                <a:hlinkClick r:id="rId2"/>
              </a:rPr>
              <a:t>info@zavvysolutions.com</a:t>
            </a:r>
            <a:endParaRPr lang="en-IN" sz="1800" b="0" i="0" u="none" strike="noStrike" dirty="0">
              <a:solidFill>
                <a:srgbClr val="2EA3F2"/>
              </a:solidFill>
              <a:effectLst/>
              <a:latin typeface="Open Sans"/>
            </a:endParaRPr>
          </a:p>
          <a:p>
            <a:pPr fontAlgn="base">
              <a:spcBef>
                <a:spcPts val="0"/>
              </a:spcBef>
            </a:pPr>
            <a:r>
              <a:rPr lang="en-US" sz="1800" b="1" i="0" dirty="0">
                <a:solidFill>
                  <a:srgbClr val="333333"/>
                </a:solidFill>
                <a:effectLst/>
                <a:latin typeface="Roboto"/>
              </a:rPr>
              <a:t>Head Office</a:t>
            </a:r>
          </a:p>
          <a:p>
            <a:pPr fontAlgn="base">
              <a:spcBef>
                <a:spcPts val="0"/>
              </a:spcBef>
            </a:pPr>
            <a:r>
              <a:rPr lang="en-US" sz="1800" b="0" i="0" dirty="0">
                <a:solidFill>
                  <a:srgbClr val="666666"/>
                </a:solidFill>
                <a:effectLst/>
                <a:latin typeface="Open Sans"/>
              </a:rPr>
              <a:t>Sector – 37D, Chandigarh, Pin Code – 160036</a:t>
            </a:r>
            <a:endParaRPr lang="en-US" sz="1800" dirty="0">
              <a:solidFill>
                <a:srgbClr val="666666"/>
              </a:solidFill>
              <a:latin typeface="Open Sans"/>
            </a:endParaRPr>
          </a:p>
          <a:p>
            <a:pPr fontAlgn="base">
              <a:spcBef>
                <a:spcPts val="0"/>
              </a:spcBef>
            </a:pPr>
            <a:r>
              <a:rPr lang="it-IT" sz="1800" b="1" i="0" dirty="0">
                <a:solidFill>
                  <a:srgbClr val="333333"/>
                </a:solidFill>
                <a:effectLst/>
                <a:latin typeface="Roboto"/>
              </a:rPr>
              <a:t>Branch Office</a:t>
            </a:r>
          </a:p>
          <a:p>
            <a:pPr fontAlgn="base">
              <a:spcBef>
                <a:spcPts val="0"/>
              </a:spcBef>
            </a:pPr>
            <a:r>
              <a:rPr lang="it-IT" sz="1800" b="0" i="0" dirty="0">
                <a:solidFill>
                  <a:srgbClr val="666666"/>
                </a:solidFill>
                <a:effectLst/>
                <a:latin typeface="Open Sans"/>
              </a:rPr>
              <a:t>Dwarka, Delhi, Pin Code – 110075</a:t>
            </a:r>
            <a:endParaRPr lang="en-US" sz="1800" b="1" dirty="0">
              <a:solidFill>
                <a:schemeClr val="tx1"/>
              </a:solidFill>
            </a:endParaRPr>
          </a:p>
          <a:p>
            <a:pPr marL="0" indent="-97200" fontAlgn="base">
              <a:lnSpc>
                <a:spcPct val="0"/>
              </a:lnSpc>
            </a:pPr>
            <a:endParaRPr lang="en-US" sz="1800" b="1" i="0" dirty="0">
              <a:solidFill>
                <a:srgbClr val="333333"/>
              </a:solidFill>
              <a:effectLst/>
              <a:latin typeface="Roboto"/>
            </a:endParaRPr>
          </a:p>
          <a:p>
            <a:pPr marL="0" indent="-97200" fontAlgn="base">
              <a:lnSpc>
                <a:spcPct val="0"/>
              </a:lnSpc>
            </a:pPr>
            <a:r>
              <a:rPr lang="en-US" sz="1800" b="1" i="0" dirty="0">
                <a:solidFill>
                  <a:srgbClr val="333333"/>
                </a:solidFill>
                <a:effectLst/>
                <a:latin typeface="Roboto"/>
              </a:rPr>
              <a:t>Contact Us</a:t>
            </a:r>
          </a:p>
          <a:p>
            <a:pPr fontAlgn="base"/>
            <a:r>
              <a:rPr lang="en-US" sz="1800" b="0" i="0" u="none" strike="noStrike" dirty="0">
                <a:solidFill>
                  <a:srgbClr val="2EA3F2"/>
                </a:solidFill>
                <a:effectLst/>
                <a:latin typeface="Open Sans"/>
                <a:hlinkClick r:id="rId3"/>
              </a:rPr>
              <a:t>+91 8587970235 / +91 8847248149</a:t>
            </a:r>
            <a:endParaRPr lang="en-US" sz="1800" b="0" i="0" dirty="0">
              <a:solidFill>
                <a:srgbClr val="666666"/>
              </a:solidFill>
              <a:effectLst/>
              <a:latin typeface="Open Sans"/>
            </a:endParaRPr>
          </a:p>
          <a:p>
            <a:pPr marL="0" indent="0">
              <a:buNone/>
            </a:pPr>
            <a:endParaRPr lang="en-US" sz="1000" dirty="0"/>
          </a:p>
          <a:p>
            <a:endParaRPr lang="en-IN" dirty="0"/>
          </a:p>
        </p:txBody>
      </p:sp>
      <p:pic>
        <p:nvPicPr>
          <p:cNvPr id="3" name="Picture 2">
            <a:extLst>
              <a:ext uri="{FF2B5EF4-FFF2-40B4-BE49-F238E27FC236}">
                <a16:creationId xmlns:a16="http://schemas.microsoft.com/office/drawing/2014/main" id="{44D0B20E-2026-4D06-96E7-405838DA20C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79135" y="754338"/>
            <a:ext cx="7770951" cy="3541406"/>
          </a:xfrm>
          <a:prstGeom prst="rect">
            <a:avLst/>
          </a:prstGeom>
        </p:spPr>
      </p:pic>
      <p:pic>
        <p:nvPicPr>
          <p:cNvPr id="7" name="Picture 2" descr="Zavvy Solutions">
            <a:extLst>
              <a:ext uri="{FF2B5EF4-FFF2-40B4-BE49-F238E27FC236}">
                <a16:creationId xmlns:a16="http://schemas.microsoft.com/office/drawing/2014/main" id="{C3FA7E9C-E51E-4E46-B8ED-3503A03843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6052" y="4740372"/>
            <a:ext cx="2857897" cy="2857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500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r>
              <a:rPr lang="en-US" sz="2800" dirty="0"/>
              <a:t>IOT products &amp; Services</a:t>
            </a:r>
          </a:p>
        </p:txBody>
      </p:sp>
      <p:sp>
        <p:nvSpPr>
          <p:cNvPr id="3" name="Text Placeholder 2"/>
          <p:cNvSpPr>
            <a:spLocks noGrp="1"/>
          </p:cNvSpPr>
          <p:nvPr>
            <p:ph type="body" sz="quarter" idx="31"/>
          </p:nvPr>
        </p:nvSpPr>
        <p:spPr/>
        <p:txBody>
          <a:bodyPr/>
          <a:lstStyle/>
          <a:p>
            <a:r>
              <a:rPr lang="en-US" sz="1200" dirty="0"/>
              <a:t>We are the best IOT service and products providers and we will also provide the free consultation of services and productions for the client satisfaction.</a:t>
            </a:r>
          </a:p>
          <a:p>
            <a:r>
              <a:rPr lang="en-US" sz="1200" dirty="0"/>
              <a:t>Once you use then realize that what we are giving .</a:t>
            </a:r>
          </a:p>
          <a:p>
            <a:pPr marL="0" indent="0">
              <a:buNone/>
            </a:pPr>
            <a:r>
              <a:rPr lang="en-US" dirty="0"/>
              <a:t>.</a:t>
            </a:r>
          </a:p>
        </p:txBody>
      </p:sp>
      <p:sp>
        <p:nvSpPr>
          <p:cNvPr id="6" name="Text Placeholder 5"/>
          <p:cNvSpPr>
            <a:spLocks noGrp="1"/>
          </p:cNvSpPr>
          <p:nvPr>
            <p:ph type="body" sz="quarter" idx="42"/>
          </p:nvPr>
        </p:nvSpPr>
        <p:spPr/>
        <p:txBody>
          <a:bodyPr/>
          <a:lstStyle/>
          <a:p>
            <a:r>
              <a:rPr lang="en-US" dirty="0"/>
              <a:t>“our company is the greatest. We provide best to do best.”</a:t>
            </a:r>
          </a:p>
        </p:txBody>
      </p:sp>
      <p:sp>
        <p:nvSpPr>
          <p:cNvPr id="7" name="Text Placeholder 6"/>
          <p:cNvSpPr>
            <a:spLocks noGrp="1"/>
          </p:cNvSpPr>
          <p:nvPr>
            <p:ph type="body" sz="quarter" idx="43"/>
          </p:nvPr>
        </p:nvSpPr>
        <p:spPr/>
        <p:txBody>
          <a:bodyPr/>
          <a:lstStyle/>
          <a:p>
            <a:pPr>
              <a:buFont typeface="Wingdings" panose="05000000000000000000" pitchFamily="2" charset="2"/>
              <a:buChar char="q"/>
            </a:pPr>
            <a:r>
              <a:rPr lang="en-IN" sz="1100" b="1" i="0" dirty="0">
                <a:solidFill>
                  <a:srgbClr val="333333"/>
                </a:solidFill>
                <a:effectLst/>
                <a:latin typeface="Poppins"/>
              </a:rPr>
              <a:t>Responsiveness</a:t>
            </a:r>
          </a:p>
          <a:p>
            <a:pPr>
              <a:buFont typeface="Wingdings" panose="05000000000000000000" pitchFamily="2" charset="2"/>
              <a:buChar char="q"/>
            </a:pPr>
            <a:r>
              <a:rPr lang="en-IN" sz="1100" b="1" i="0" dirty="0">
                <a:solidFill>
                  <a:srgbClr val="333333"/>
                </a:solidFill>
                <a:effectLst/>
                <a:latin typeface="Poppins"/>
              </a:rPr>
              <a:t>Quality Assurance</a:t>
            </a:r>
          </a:p>
          <a:p>
            <a:pPr>
              <a:buFont typeface="Wingdings" panose="05000000000000000000" pitchFamily="2" charset="2"/>
              <a:buChar char="q"/>
            </a:pPr>
            <a:r>
              <a:rPr lang="en-IN" sz="1100" b="1" i="0" dirty="0">
                <a:solidFill>
                  <a:srgbClr val="333333"/>
                </a:solidFill>
                <a:effectLst/>
                <a:latin typeface="Poppins"/>
              </a:rPr>
              <a:t>World Class Support</a:t>
            </a:r>
          </a:p>
          <a:p>
            <a:pPr>
              <a:buFont typeface="Wingdings" panose="05000000000000000000" pitchFamily="2" charset="2"/>
              <a:buChar char="q"/>
            </a:pPr>
            <a:r>
              <a:rPr lang="en-IN" sz="1100" b="1" i="0" dirty="0">
                <a:solidFill>
                  <a:srgbClr val="333333"/>
                </a:solidFill>
                <a:effectLst/>
                <a:latin typeface="Poppins"/>
              </a:rPr>
              <a:t>Guidance</a:t>
            </a:r>
          </a:p>
          <a:p>
            <a:pPr>
              <a:buFont typeface="Wingdings" panose="05000000000000000000" pitchFamily="2" charset="2"/>
              <a:buChar char="q"/>
            </a:pPr>
            <a:r>
              <a:rPr lang="en-IN" sz="1100" b="1" i="0" dirty="0">
                <a:solidFill>
                  <a:srgbClr val="333333"/>
                </a:solidFill>
                <a:effectLst/>
                <a:latin typeface="Poppins"/>
              </a:rPr>
              <a:t>Budget Friendly</a:t>
            </a:r>
          </a:p>
          <a:p>
            <a:pPr>
              <a:buFont typeface="Wingdings" panose="05000000000000000000" pitchFamily="2" charset="2"/>
              <a:buChar char="q"/>
            </a:pPr>
            <a:r>
              <a:rPr lang="en-IN" sz="1100" b="1" i="0" dirty="0">
                <a:solidFill>
                  <a:srgbClr val="333333"/>
                </a:solidFill>
                <a:effectLst/>
                <a:latin typeface="Poppins"/>
              </a:rPr>
              <a:t>Customization</a:t>
            </a:r>
          </a:p>
          <a:p>
            <a:pPr>
              <a:buFont typeface="Wingdings" panose="05000000000000000000" pitchFamily="2" charset="2"/>
              <a:buChar char="q"/>
            </a:pPr>
            <a:r>
              <a:rPr lang="en-IN" sz="1100" b="1" i="0" dirty="0">
                <a:solidFill>
                  <a:srgbClr val="333333"/>
                </a:solidFill>
                <a:effectLst/>
                <a:latin typeface="Poppins"/>
              </a:rPr>
              <a:t>Trust</a:t>
            </a:r>
          </a:p>
          <a:p>
            <a:pPr>
              <a:buFont typeface="Wingdings" panose="05000000000000000000" pitchFamily="2" charset="2"/>
              <a:buChar char="q"/>
            </a:pPr>
            <a:r>
              <a:rPr lang="en-IN" sz="1100" b="1" i="0" dirty="0">
                <a:solidFill>
                  <a:srgbClr val="333333"/>
                </a:solidFill>
                <a:effectLst/>
                <a:latin typeface="Poppins"/>
              </a:rPr>
              <a:t>Built In Analytics</a:t>
            </a:r>
          </a:p>
          <a:p>
            <a:pPr>
              <a:buFont typeface="Wingdings" panose="05000000000000000000" pitchFamily="2" charset="2"/>
              <a:buChar char="q"/>
            </a:pPr>
            <a:endParaRPr lang="en-US" dirty="0"/>
          </a:p>
        </p:txBody>
      </p:sp>
      <p:sp>
        <p:nvSpPr>
          <p:cNvPr id="8" name="Text Placeholder 7"/>
          <p:cNvSpPr>
            <a:spLocks noGrp="1"/>
          </p:cNvSpPr>
          <p:nvPr>
            <p:ph type="body" sz="quarter" idx="48"/>
          </p:nvPr>
        </p:nvSpPr>
        <p:spPr/>
        <p:txBody>
          <a:bodyPr/>
          <a:lstStyle/>
          <a:p>
            <a:r>
              <a:rPr lang="en-US" sz="1200" dirty="0"/>
              <a:t>Free Consultation</a:t>
            </a:r>
          </a:p>
          <a:p>
            <a:pPr marL="0" indent="0">
              <a:buNone/>
            </a:pPr>
            <a:r>
              <a:rPr lang="en-US" sz="1200" dirty="0"/>
              <a:t>    Can came to use for different suggestion , consultations, ideas, innovation and Service related information, product related information.</a:t>
            </a:r>
          </a:p>
          <a:p>
            <a:pPr marL="0" indent="0">
              <a:buNone/>
            </a:pPr>
            <a:endParaRPr lang="en-US" sz="1200" dirty="0"/>
          </a:p>
          <a:p>
            <a:pPr marL="0" indent="0">
              <a:buNone/>
            </a:pPr>
            <a:r>
              <a:rPr lang="en-US" sz="1200" dirty="0"/>
              <a:t> Contact to the above give contacts.</a:t>
            </a:r>
          </a:p>
          <a:p>
            <a:pPr marL="0" indent="0">
              <a:buNone/>
            </a:pPr>
            <a:r>
              <a:rPr lang="en-US" sz="1200" b="1" dirty="0"/>
              <a:t>   Feel free to reach.</a:t>
            </a:r>
          </a:p>
        </p:txBody>
      </p:sp>
      <p:sp>
        <p:nvSpPr>
          <p:cNvPr id="9" name="Text Placeholder 8"/>
          <p:cNvSpPr>
            <a:spLocks noGrp="1"/>
          </p:cNvSpPr>
          <p:nvPr>
            <p:ph type="body" sz="quarter" idx="49"/>
          </p:nvPr>
        </p:nvSpPr>
        <p:spPr/>
        <p:txBody>
          <a:bodyPr/>
          <a:lstStyle/>
          <a:p>
            <a:r>
              <a:rPr lang="en-US" dirty="0"/>
              <a:t>Why Zavvy for IOT -</a:t>
            </a:r>
          </a:p>
        </p:txBody>
      </p:sp>
      <p:pic>
        <p:nvPicPr>
          <p:cNvPr id="23" name="Picture Placeholder 22"/>
          <p:cNvPicPr>
            <a:picLocks noGrp="1" noChangeAspect="1"/>
          </p:cNvPicPr>
          <p:nvPr>
            <p:ph type="pic" sz="quarter" idx="27"/>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5029200" y="934278"/>
            <a:ext cx="1645921" cy="2053471"/>
          </a:xfrm>
        </p:spPr>
      </p:pic>
      <p:sp>
        <p:nvSpPr>
          <p:cNvPr id="12" name="Text Placeholder 11"/>
          <p:cNvSpPr>
            <a:spLocks noGrp="1"/>
          </p:cNvSpPr>
          <p:nvPr>
            <p:ph type="body" sz="quarter" idx="29"/>
          </p:nvPr>
        </p:nvSpPr>
        <p:spPr>
          <a:xfrm>
            <a:off x="434340" y="2010962"/>
            <a:ext cx="2423160" cy="36576"/>
          </a:xfrm>
        </p:spPr>
        <p:txBody>
          <a:bodyPr/>
          <a:lstStyle/>
          <a:p>
            <a:endParaRPr lang="en-US" dirty="0"/>
          </a:p>
        </p:txBody>
      </p:sp>
      <p:sp>
        <p:nvSpPr>
          <p:cNvPr id="13" name="Text Placeholder 12"/>
          <p:cNvSpPr>
            <a:spLocks noGrp="1"/>
          </p:cNvSpPr>
          <p:nvPr>
            <p:ph type="body" sz="quarter" idx="51"/>
          </p:nvPr>
        </p:nvSpPr>
        <p:spPr/>
        <p:txBody>
          <a:bodyPr/>
          <a:lstStyle/>
          <a:p>
            <a:endParaRPr lang="en-US" dirty="0"/>
          </a:p>
        </p:txBody>
      </p:sp>
      <p:sp>
        <p:nvSpPr>
          <p:cNvPr id="14" name="Text Placeholder 13"/>
          <p:cNvSpPr>
            <a:spLocks noGrp="1"/>
          </p:cNvSpPr>
          <p:nvPr>
            <p:ph type="body" sz="quarter" idx="52"/>
          </p:nvPr>
        </p:nvSpPr>
        <p:spPr/>
        <p:txBody>
          <a:bodyPr/>
          <a:lstStyle/>
          <a:p>
            <a:r>
              <a:rPr lang="en-US" dirty="0"/>
              <a:t>Information - </a:t>
            </a:r>
          </a:p>
        </p:txBody>
      </p:sp>
      <p:sp>
        <p:nvSpPr>
          <p:cNvPr id="15" name="Text Placeholder 14"/>
          <p:cNvSpPr>
            <a:spLocks noGrp="1"/>
          </p:cNvSpPr>
          <p:nvPr>
            <p:ph type="body" sz="quarter" idx="53"/>
          </p:nvPr>
        </p:nvSpPr>
        <p:spPr/>
        <p:txBody>
          <a:bodyPr/>
          <a:lstStyle/>
          <a:p>
            <a:endParaRPr lang="en-US" dirty="0"/>
          </a:p>
        </p:txBody>
      </p:sp>
      <p:sp>
        <p:nvSpPr>
          <p:cNvPr id="16" name="Text Placeholder 15"/>
          <p:cNvSpPr>
            <a:spLocks noGrp="1"/>
          </p:cNvSpPr>
          <p:nvPr>
            <p:ph type="body" sz="quarter" idx="54"/>
          </p:nvPr>
        </p:nvSpPr>
        <p:spPr/>
        <p:txBody>
          <a:bodyPr/>
          <a:lstStyle/>
          <a:p>
            <a:r>
              <a:rPr lang="en-US" dirty="0"/>
              <a:t> Company Member</a:t>
            </a:r>
          </a:p>
        </p:txBody>
      </p:sp>
      <p:sp>
        <p:nvSpPr>
          <p:cNvPr id="19" name="Text Placeholder 18"/>
          <p:cNvSpPr>
            <a:spLocks noGrp="1"/>
          </p:cNvSpPr>
          <p:nvPr>
            <p:ph type="body" sz="quarter" idx="57"/>
          </p:nvPr>
        </p:nvSpPr>
        <p:spPr/>
        <p:txBody>
          <a:bodyPr/>
          <a:lstStyle/>
          <a:p>
            <a:r>
              <a:rPr lang="en-US" dirty="0"/>
              <a:t>Key offerings</a:t>
            </a:r>
          </a:p>
        </p:txBody>
      </p:sp>
      <p:sp>
        <p:nvSpPr>
          <p:cNvPr id="20" name="Text Placeholder 19"/>
          <p:cNvSpPr>
            <a:spLocks noGrp="1"/>
          </p:cNvSpPr>
          <p:nvPr>
            <p:ph type="body" sz="quarter" idx="58"/>
          </p:nvPr>
        </p:nvSpPr>
        <p:spPr/>
        <p:txBody>
          <a:bodyPr/>
          <a:lstStyle/>
          <a:p>
            <a:endParaRPr lang="en-US" dirty="0"/>
          </a:p>
        </p:txBody>
      </p:sp>
      <p:cxnSp>
        <p:nvCxnSpPr>
          <p:cNvPr id="21" name="Straight Connector 20"/>
          <p:cNvCxnSpPr/>
          <p:nvPr/>
        </p:nvCxnSpPr>
        <p:spPr>
          <a:xfrm>
            <a:off x="676656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
          <p:cNvCxnSpPr/>
          <p:nvPr/>
        </p:nvCxnSpPr>
        <p:spPr>
          <a:xfrm>
            <a:off x="3383280" y="0"/>
            <a:ext cx="0" cy="77724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9F38B93D-7640-455F-AD28-4E1B13C7205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88" y="3945644"/>
            <a:ext cx="3421590" cy="3069239"/>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1">
            <a:extLst>
              <a:ext uri="{FF2B5EF4-FFF2-40B4-BE49-F238E27FC236}">
                <a16:creationId xmlns:a16="http://schemas.microsoft.com/office/drawing/2014/main" id="{E24CAE11-2D83-4FF3-A461-A40A060C8F5A}"/>
              </a:ext>
            </a:extLst>
          </p:cNvPr>
          <p:cNvSpPr>
            <a:spLocks noChangeArrowheads="1"/>
          </p:cNvSpPr>
          <p:nvPr/>
        </p:nvSpPr>
        <p:spPr bwMode="auto">
          <a:xfrm>
            <a:off x="1731520" y="-3365663"/>
            <a:ext cx="3993420" cy="938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84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546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76EB34B8-2A85-409C-A65A-E3D2D62694C6}"/>
              </a:ext>
            </a:extLst>
          </p:cNvPr>
          <p:cNvSpPr>
            <a:spLocks noGrp="1"/>
          </p:cNvSpPr>
          <p:nvPr>
            <p:ph type="body" sz="quarter" idx="48"/>
          </p:nvPr>
        </p:nvSpPr>
        <p:spPr>
          <a:xfrm>
            <a:off x="436326" y="622236"/>
            <a:ext cx="3151699" cy="5589721"/>
          </a:xfrm>
        </p:spPr>
        <p:txBody>
          <a:bodyPr/>
          <a:lstStyle/>
          <a:p>
            <a:r>
              <a:rPr lang="en-IN" sz="3600" dirty="0"/>
              <a:t>Facilities that we deliver - </a:t>
            </a:r>
          </a:p>
          <a:p>
            <a:endParaRPr lang="en-IN" dirty="0"/>
          </a:p>
          <a:p>
            <a:pPr lvl="5"/>
            <a:r>
              <a:rPr lang="en-IN" sz="2000" dirty="0"/>
              <a:t>Sensors</a:t>
            </a:r>
          </a:p>
          <a:p>
            <a:pPr lvl="5"/>
            <a:r>
              <a:rPr lang="en-IN" sz="2000" dirty="0"/>
              <a:t>Networks</a:t>
            </a:r>
          </a:p>
          <a:p>
            <a:pPr lvl="5"/>
            <a:r>
              <a:rPr lang="en-IN" sz="2000" dirty="0"/>
              <a:t>Standards</a:t>
            </a:r>
          </a:p>
          <a:p>
            <a:pPr lvl="5"/>
            <a:r>
              <a:rPr lang="en-IN" sz="2000" dirty="0"/>
              <a:t>Augmented Intelligence</a:t>
            </a:r>
          </a:p>
          <a:p>
            <a:pPr lvl="5"/>
            <a:r>
              <a:rPr lang="en-IN" sz="2000" dirty="0"/>
              <a:t>Augmented behaviour</a:t>
            </a:r>
          </a:p>
        </p:txBody>
      </p:sp>
      <p:pic>
        <p:nvPicPr>
          <p:cNvPr id="16" name="Picture 15">
            <a:extLst>
              <a:ext uri="{FF2B5EF4-FFF2-40B4-BE49-F238E27FC236}">
                <a16:creationId xmlns:a16="http://schemas.microsoft.com/office/drawing/2014/main" id="{A281F306-EE5B-4478-BEBE-585EBBBAB63F}"/>
              </a:ext>
            </a:extLst>
          </p:cNvPr>
          <p:cNvPicPr>
            <a:picLocks noChangeAspect="1"/>
          </p:cNvPicPr>
          <p:nvPr/>
        </p:nvPicPr>
        <p:blipFill>
          <a:blip r:embed="rId2"/>
          <a:stretch>
            <a:fillRect/>
          </a:stretch>
        </p:blipFill>
        <p:spPr>
          <a:xfrm>
            <a:off x="3588024" y="622237"/>
            <a:ext cx="6470376" cy="6235763"/>
          </a:xfrm>
          <a:prstGeom prst="rect">
            <a:avLst/>
          </a:prstGeom>
        </p:spPr>
      </p:pic>
    </p:spTree>
    <p:extLst>
      <p:ext uri="{BB962C8B-B14F-4D97-AF65-F5344CB8AC3E}">
        <p14:creationId xmlns:p14="http://schemas.microsoft.com/office/powerpoint/2010/main" val="438369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76EB34B8-2A85-409C-A65A-E3D2D62694C6}"/>
              </a:ext>
            </a:extLst>
          </p:cNvPr>
          <p:cNvSpPr>
            <a:spLocks noGrp="1"/>
          </p:cNvSpPr>
          <p:nvPr>
            <p:ph type="body" sz="quarter" idx="48"/>
          </p:nvPr>
        </p:nvSpPr>
        <p:spPr>
          <a:xfrm>
            <a:off x="426389" y="1"/>
            <a:ext cx="6441550" cy="457200"/>
          </a:xfrm>
        </p:spPr>
        <p:txBody>
          <a:bodyPr/>
          <a:lstStyle/>
          <a:p>
            <a:r>
              <a:rPr lang="en-IN" sz="2800" dirty="0"/>
              <a:t>Sensors List</a:t>
            </a:r>
          </a:p>
        </p:txBody>
      </p:sp>
      <p:pic>
        <p:nvPicPr>
          <p:cNvPr id="5" name="Picture 4">
            <a:extLst>
              <a:ext uri="{FF2B5EF4-FFF2-40B4-BE49-F238E27FC236}">
                <a16:creationId xmlns:a16="http://schemas.microsoft.com/office/drawing/2014/main" id="{AAECBC56-9709-4000-B4E1-6DEFD45EBD6A}"/>
              </a:ext>
            </a:extLst>
          </p:cNvPr>
          <p:cNvPicPr>
            <a:picLocks noChangeAspect="1"/>
          </p:cNvPicPr>
          <p:nvPr/>
        </p:nvPicPr>
        <p:blipFill>
          <a:blip r:embed="rId2"/>
          <a:stretch>
            <a:fillRect/>
          </a:stretch>
        </p:blipFill>
        <p:spPr>
          <a:xfrm>
            <a:off x="3617346" y="685800"/>
            <a:ext cx="5915025" cy="7086599"/>
          </a:xfrm>
          <a:prstGeom prst="rect">
            <a:avLst/>
          </a:prstGeom>
        </p:spPr>
      </p:pic>
      <p:sp>
        <p:nvSpPr>
          <p:cNvPr id="6" name="TextBox 5">
            <a:extLst>
              <a:ext uri="{FF2B5EF4-FFF2-40B4-BE49-F238E27FC236}">
                <a16:creationId xmlns:a16="http://schemas.microsoft.com/office/drawing/2014/main" id="{20701AD9-E489-4C20-9F05-501DE5BC6155}"/>
              </a:ext>
            </a:extLst>
          </p:cNvPr>
          <p:cNvSpPr txBox="1"/>
          <p:nvPr/>
        </p:nvSpPr>
        <p:spPr>
          <a:xfrm>
            <a:off x="426389" y="685799"/>
            <a:ext cx="2465898" cy="3724096"/>
          </a:xfrm>
          <a:prstGeom prst="rect">
            <a:avLst/>
          </a:prstGeom>
          <a:noFill/>
        </p:spPr>
        <p:txBody>
          <a:bodyPr wrap="square" rtlCol="0">
            <a:spAutoFit/>
          </a:bodyPr>
          <a:lstStyle/>
          <a:p>
            <a:r>
              <a:rPr lang="en-IN" dirty="0"/>
              <a:t>Types of sensors that we deal with – </a:t>
            </a:r>
          </a:p>
          <a:p>
            <a:endParaRPr lang="en-IN" dirty="0"/>
          </a:p>
          <a:p>
            <a:pPr marL="285750" indent="-285750">
              <a:buFont typeface="Arial" panose="020B0604020202020204" pitchFamily="34" charset="0"/>
              <a:buChar char="•"/>
            </a:pPr>
            <a:r>
              <a:rPr lang="en-IN" sz="1400" dirty="0"/>
              <a:t>Position</a:t>
            </a:r>
          </a:p>
          <a:p>
            <a:pPr marL="285750" indent="-285750">
              <a:buFont typeface="Arial" panose="020B0604020202020204" pitchFamily="34" charset="0"/>
              <a:buChar char="•"/>
            </a:pPr>
            <a:r>
              <a:rPr lang="en-IN" sz="1400" dirty="0"/>
              <a:t>Occupation and motion</a:t>
            </a:r>
          </a:p>
          <a:p>
            <a:pPr marL="285750" indent="-285750">
              <a:buFont typeface="Arial" panose="020B0604020202020204" pitchFamily="34" charset="0"/>
              <a:buChar char="•"/>
            </a:pPr>
            <a:r>
              <a:rPr lang="en-IN" sz="1400" dirty="0"/>
              <a:t>Velocity and acceleration</a:t>
            </a:r>
          </a:p>
          <a:p>
            <a:pPr marL="285750" indent="-285750">
              <a:buFont typeface="Arial" panose="020B0604020202020204" pitchFamily="34" charset="0"/>
              <a:buChar char="•"/>
            </a:pPr>
            <a:r>
              <a:rPr lang="en-IN" sz="1400" dirty="0"/>
              <a:t>Force</a:t>
            </a:r>
          </a:p>
          <a:p>
            <a:pPr marL="285750" indent="-285750">
              <a:buFont typeface="Arial" panose="020B0604020202020204" pitchFamily="34" charset="0"/>
              <a:buChar char="•"/>
            </a:pPr>
            <a:r>
              <a:rPr lang="en-IN" sz="1400" dirty="0"/>
              <a:t>Pressure</a:t>
            </a:r>
          </a:p>
          <a:p>
            <a:pPr marL="285750" indent="-285750">
              <a:buFont typeface="Arial" panose="020B0604020202020204" pitchFamily="34" charset="0"/>
              <a:buChar char="•"/>
            </a:pPr>
            <a:r>
              <a:rPr lang="en-IN" sz="1400" dirty="0"/>
              <a:t>Flow</a:t>
            </a:r>
          </a:p>
          <a:p>
            <a:pPr marL="285750" indent="-285750">
              <a:buFont typeface="Arial" panose="020B0604020202020204" pitchFamily="34" charset="0"/>
              <a:buChar char="•"/>
            </a:pPr>
            <a:r>
              <a:rPr lang="en-IN" sz="1400" dirty="0"/>
              <a:t>Acoustic</a:t>
            </a:r>
          </a:p>
          <a:p>
            <a:pPr marL="285750" indent="-285750">
              <a:buFont typeface="Arial" panose="020B0604020202020204" pitchFamily="34" charset="0"/>
              <a:buChar char="•"/>
            </a:pPr>
            <a:r>
              <a:rPr lang="en-IN" sz="1400" dirty="0"/>
              <a:t>Humidity</a:t>
            </a:r>
          </a:p>
          <a:p>
            <a:pPr marL="285750" indent="-285750">
              <a:buFont typeface="Arial" panose="020B0604020202020204" pitchFamily="34" charset="0"/>
              <a:buChar char="•"/>
            </a:pPr>
            <a:r>
              <a:rPr lang="en-IN" sz="1400" dirty="0"/>
              <a:t>Light</a:t>
            </a:r>
          </a:p>
          <a:p>
            <a:pPr marL="285750" indent="-285750">
              <a:buFont typeface="Arial" panose="020B0604020202020204" pitchFamily="34" charset="0"/>
              <a:buChar char="•"/>
            </a:pPr>
            <a:r>
              <a:rPr lang="en-IN" sz="1400" dirty="0"/>
              <a:t>Radiation</a:t>
            </a:r>
          </a:p>
          <a:p>
            <a:pPr marL="285750" indent="-285750">
              <a:buFont typeface="Arial" panose="020B0604020202020204" pitchFamily="34" charset="0"/>
              <a:buChar char="•"/>
            </a:pPr>
            <a:r>
              <a:rPr lang="en-IN" sz="1400" dirty="0"/>
              <a:t>Temperature</a:t>
            </a:r>
          </a:p>
          <a:p>
            <a:pPr marL="285750" indent="-285750">
              <a:buFont typeface="Arial" panose="020B0604020202020204" pitchFamily="34" charset="0"/>
              <a:buChar char="•"/>
            </a:pPr>
            <a:r>
              <a:rPr lang="en-IN" sz="1400" dirty="0"/>
              <a:t>Chemical</a:t>
            </a:r>
          </a:p>
          <a:p>
            <a:pPr marL="285750" indent="-285750">
              <a:buFont typeface="Arial" panose="020B0604020202020204" pitchFamily="34" charset="0"/>
              <a:buChar char="•"/>
            </a:pPr>
            <a:r>
              <a:rPr lang="en-IN" sz="1400" dirty="0"/>
              <a:t>biosensors</a:t>
            </a:r>
          </a:p>
        </p:txBody>
      </p:sp>
    </p:spTree>
    <p:extLst>
      <p:ext uri="{BB962C8B-B14F-4D97-AF65-F5344CB8AC3E}">
        <p14:creationId xmlns:p14="http://schemas.microsoft.com/office/powerpoint/2010/main" val="2508515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3">
            <a:extLst>
              <a:ext uri="{FF2B5EF4-FFF2-40B4-BE49-F238E27FC236}">
                <a16:creationId xmlns:a16="http://schemas.microsoft.com/office/drawing/2014/main" id="{2A0461A7-546B-4850-8140-24E4C38D5112}"/>
              </a:ext>
            </a:extLst>
          </p:cNvPr>
          <p:cNvSpPr txBox="1">
            <a:spLocks/>
          </p:cNvSpPr>
          <p:nvPr/>
        </p:nvSpPr>
        <p:spPr>
          <a:xfrm>
            <a:off x="426389" y="1"/>
            <a:ext cx="2441448" cy="437322"/>
          </a:xfrm>
          <a:prstGeom prst="rect">
            <a:avLst/>
          </a:prstGeom>
        </p:spPr>
        <p:txBody>
          <a:bodyPr vert="horz" lIns="0" tIns="0" rIns="0" bIns="0" rtlCol="0" anchor="t">
            <a:noAutofit/>
          </a:bodyPr>
          <a:lstStyle>
            <a:lvl1pPr marL="112713" indent="-112713" algn="l" defTabSz="1005840" rtl="0" eaLnBrk="1" latinLnBrk="0" hangingPunct="1">
              <a:lnSpc>
                <a:spcPct val="120000"/>
              </a:lnSpc>
              <a:spcBef>
                <a:spcPts val="900"/>
              </a:spcBef>
              <a:spcAft>
                <a:spcPts val="0"/>
              </a:spcAft>
              <a:buClr>
                <a:schemeClr val="accent1"/>
              </a:buClr>
              <a:buFont typeface="Arial" panose="020B0604020202020204" pitchFamily="34" charset="0"/>
              <a:buChar char="•"/>
              <a:defRPr sz="1000" kern="1200">
                <a:solidFill>
                  <a:schemeClr val="tx2"/>
                </a:solidFill>
                <a:latin typeface="+mn-lt"/>
                <a:ea typeface="+mn-ea"/>
                <a:cs typeface="+mn-cs"/>
              </a:defRPr>
            </a:lvl1pPr>
            <a:lvl2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2pPr>
            <a:lvl3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3pPr>
            <a:lvl4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4pPr>
            <a:lvl5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5pPr>
            <a:lvl6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6pPr>
            <a:lvl7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7pPr>
            <a:lvl8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8pPr>
            <a:lvl9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9pPr>
          </a:lstStyle>
          <a:p>
            <a:r>
              <a:rPr lang="en-IN" sz="2800" dirty="0"/>
              <a:t>Networks</a:t>
            </a:r>
          </a:p>
        </p:txBody>
      </p:sp>
      <p:pic>
        <p:nvPicPr>
          <p:cNvPr id="3" name="Picture 2">
            <a:extLst>
              <a:ext uri="{FF2B5EF4-FFF2-40B4-BE49-F238E27FC236}">
                <a16:creationId xmlns:a16="http://schemas.microsoft.com/office/drawing/2014/main" id="{06C39941-EFED-4756-A745-32E46272C542}"/>
              </a:ext>
            </a:extLst>
          </p:cNvPr>
          <p:cNvPicPr>
            <a:picLocks noChangeAspect="1"/>
          </p:cNvPicPr>
          <p:nvPr/>
        </p:nvPicPr>
        <p:blipFill>
          <a:blip r:embed="rId2"/>
          <a:stretch>
            <a:fillRect/>
          </a:stretch>
        </p:blipFill>
        <p:spPr>
          <a:xfrm>
            <a:off x="0" y="624093"/>
            <a:ext cx="9596628" cy="3417203"/>
          </a:xfrm>
          <a:prstGeom prst="rect">
            <a:avLst/>
          </a:prstGeom>
        </p:spPr>
      </p:pic>
      <p:sp>
        <p:nvSpPr>
          <p:cNvPr id="14" name="Text Placeholder 13">
            <a:extLst>
              <a:ext uri="{FF2B5EF4-FFF2-40B4-BE49-F238E27FC236}">
                <a16:creationId xmlns:a16="http://schemas.microsoft.com/office/drawing/2014/main" id="{76EB34B8-2A85-409C-A65A-E3D2D62694C6}"/>
              </a:ext>
            </a:extLst>
          </p:cNvPr>
          <p:cNvSpPr>
            <a:spLocks noGrp="1"/>
          </p:cNvSpPr>
          <p:nvPr>
            <p:ph type="body" sz="quarter" idx="48"/>
          </p:nvPr>
        </p:nvSpPr>
        <p:spPr>
          <a:xfrm>
            <a:off x="159026" y="4051236"/>
            <a:ext cx="5098774" cy="2955851"/>
          </a:xfrm>
        </p:spPr>
        <p:txBody>
          <a:bodyPr/>
          <a:lstStyle/>
          <a:p>
            <a:r>
              <a:rPr lang="en-IN" sz="2400" b="1" i="1" dirty="0"/>
              <a:t>Our services are very much good in terms of  - </a:t>
            </a:r>
          </a:p>
          <a:p>
            <a:pPr lvl="1"/>
            <a:r>
              <a:rPr lang="en-IN" sz="1200" i="1" dirty="0">
                <a:solidFill>
                  <a:srgbClr val="333333"/>
                </a:solidFill>
                <a:effectLst/>
                <a:latin typeface="Source Sans Pro" panose="020B0503030403020204" pitchFamily="34" charset="0"/>
              </a:rPr>
              <a:t>Connectivity</a:t>
            </a:r>
          </a:p>
          <a:p>
            <a:pPr lvl="1"/>
            <a:r>
              <a:rPr lang="en-IN" sz="1200" i="1" dirty="0">
                <a:solidFill>
                  <a:srgbClr val="333333"/>
                </a:solidFill>
                <a:effectLst/>
                <a:latin typeface="Source Sans Pro" panose="020B0503030403020204" pitchFamily="34" charset="0"/>
              </a:rPr>
              <a:t>Throughput</a:t>
            </a:r>
            <a:endParaRPr lang="en-IN" sz="1200" i="1" dirty="0">
              <a:solidFill>
                <a:srgbClr val="333333"/>
              </a:solidFill>
              <a:latin typeface="Source Sans Pro" panose="020B0503030403020204" pitchFamily="34" charset="0"/>
            </a:endParaRPr>
          </a:p>
          <a:p>
            <a:pPr lvl="1"/>
            <a:r>
              <a:rPr lang="en-IN" sz="1200" i="1" dirty="0">
                <a:solidFill>
                  <a:srgbClr val="333333"/>
                </a:solidFill>
                <a:effectLst/>
                <a:latin typeface="Source Sans Pro" panose="020B0503030403020204" pitchFamily="34" charset="0"/>
              </a:rPr>
              <a:t>Availability</a:t>
            </a:r>
          </a:p>
          <a:p>
            <a:pPr lvl="1"/>
            <a:r>
              <a:rPr lang="en-IN" sz="1200" i="1" dirty="0">
                <a:solidFill>
                  <a:srgbClr val="333333"/>
                </a:solidFill>
                <a:effectLst/>
                <a:latin typeface="Source Sans Pro" panose="020B0503030403020204" pitchFamily="34" charset="0"/>
              </a:rPr>
              <a:t>More control</a:t>
            </a:r>
            <a:endParaRPr lang="en-IN" sz="1200" i="1" dirty="0">
              <a:solidFill>
                <a:srgbClr val="333333"/>
              </a:solidFill>
              <a:latin typeface="Source Sans Pro" panose="020B0503030403020204" pitchFamily="34" charset="0"/>
            </a:endParaRPr>
          </a:p>
          <a:p>
            <a:pPr lvl="1"/>
            <a:r>
              <a:rPr lang="en-IN" sz="1200" i="1" dirty="0">
                <a:solidFill>
                  <a:srgbClr val="333333"/>
                </a:solidFill>
                <a:effectLst/>
                <a:latin typeface="Source Sans Pro" panose="020B0503030403020204" pitchFamily="34" charset="0"/>
              </a:rPr>
              <a:t>Greater </a:t>
            </a:r>
            <a:r>
              <a:rPr lang="en-IN" sz="1200" i="1" dirty="0">
                <a:solidFill>
                  <a:srgbClr val="333333"/>
                </a:solidFill>
                <a:latin typeface="Source Sans Pro" panose="020B0503030403020204" pitchFamily="34" charset="0"/>
              </a:rPr>
              <a:t>E</a:t>
            </a:r>
            <a:r>
              <a:rPr lang="en-IN" sz="1200" i="1" dirty="0">
                <a:solidFill>
                  <a:srgbClr val="333333"/>
                </a:solidFill>
                <a:effectLst/>
                <a:latin typeface="Source Sans Pro" panose="020B0503030403020204" pitchFamily="34" charset="0"/>
              </a:rPr>
              <a:t>fficiencies</a:t>
            </a:r>
            <a:endParaRPr lang="en-IN" sz="1200" i="1" dirty="0"/>
          </a:p>
        </p:txBody>
      </p:sp>
      <p:pic>
        <p:nvPicPr>
          <p:cNvPr id="1026" name="Picture 2" descr="Image result for data rates graph">
            <a:extLst>
              <a:ext uri="{FF2B5EF4-FFF2-40B4-BE49-F238E27FC236}">
                <a16:creationId xmlns:a16="http://schemas.microsoft.com/office/drawing/2014/main" id="{8933F359-5678-4F28-BBDD-A769838AC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191" y="4041295"/>
            <a:ext cx="4298278" cy="3542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213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76EB34B8-2A85-409C-A65A-E3D2D62694C6}"/>
              </a:ext>
            </a:extLst>
          </p:cNvPr>
          <p:cNvSpPr>
            <a:spLocks noGrp="1"/>
          </p:cNvSpPr>
          <p:nvPr>
            <p:ph type="body" sz="quarter" idx="48"/>
          </p:nvPr>
        </p:nvSpPr>
        <p:spPr>
          <a:xfrm>
            <a:off x="336937" y="1"/>
            <a:ext cx="4423906" cy="437322"/>
          </a:xfrm>
        </p:spPr>
        <p:txBody>
          <a:bodyPr/>
          <a:lstStyle/>
          <a:p>
            <a:r>
              <a:rPr lang="en-IN" sz="3200" dirty="0"/>
              <a:t>Standards </a:t>
            </a:r>
            <a:r>
              <a:rPr lang="en-IN" sz="2400" dirty="0"/>
              <a:t> </a:t>
            </a:r>
          </a:p>
        </p:txBody>
      </p:sp>
      <p:sp>
        <p:nvSpPr>
          <p:cNvPr id="4" name="Text Placeholder 13">
            <a:extLst>
              <a:ext uri="{FF2B5EF4-FFF2-40B4-BE49-F238E27FC236}">
                <a16:creationId xmlns:a16="http://schemas.microsoft.com/office/drawing/2014/main" id="{1A77B1E0-F1EA-4B1E-95FE-D8F2D3B8DBA8}"/>
              </a:ext>
            </a:extLst>
          </p:cNvPr>
          <p:cNvSpPr txBox="1">
            <a:spLocks/>
          </p:cNvSpPr>
          <p:nvPr/>
        </p:nvSpPr>
        <p:spPr>
          <a:xfrm>
            <a:off x="5190546" y="1769165"/>
            <a:ext cx="4423906" cy="2027584"/>
          </a:xfrm>
          <a:prstGeom prst="rect">
            <a:avLst/>
          </a:prstGeom>
        </p:spPr>
        <p:txBody>
          <a:bodyPr vert="horz" lIns="0" tIns="0" rIns="0" bIns="0" rtlCol="0" anchor="t">
            <a:noAutofit/>
          </a:bodyPr>
          <a:lstStyle>
            <a:lvl1pPr marL="112713" indent="-112713" algn="l" defTabSz="1005840" rtl="0" eaLnBrk="1" latinLnBrk="0" hangingPunct="1">
              <a:lnSpc>
                <a:spcPct val="120000"/>
              </a:lnSpc>
              <a:spcBef>
                <a:spcPts val="900"/>
              </a:spcBef>
              <a:spcAft>
                <a:spcPts val="0"/>
              </a:spcAft>
              <a:buClr>
                <a:schemeClr val="accent1"/>
              </a:buClr>
              <a:buFont typeface="Arial" panose="020B0604020202020204" pitchFamily="34" charset="0"/>
              <a:buChar char="•"/>
              <a:defRPr sz="1000" kern="1200">
                <a:solidFill>
                  <a:schemeClr val="tx2"/>
                </a:solidFill>
                <a:latin typeface="+mn-lt"/>
                <a:ea typeface="+mn-ea"/>
                <a:cs typeface="+mn-cs"/>
              </a:defRPr>
            </a:lvl1pPr>
            <a:lvl2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2pPr>
            <a:lvl3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3pPr>
            <a:lvl4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4pPr>
            <a:lvl5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5pPr>
            <a:lvl6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6pPr>
            <a:lvl7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7pPr>
            <a:lvl8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8pPr>
            <a:lvl9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9pPr>
          </a:lstStyle>
          <a:p>
            <a:pPr>
              <a:buFont typeface="Wingdings" panose="05000000000000000000" pitchFamily="2" charset="2"/>
              <a:buChar char="q"/>
            </a:pPr>
            <a:r>
              <a:rPr lang="en-IN" sz="2400" dirty="0"/>
              <a:t>Provide Insides analytics</a:t>
            </a:r>
          </a:p>
          <a:p>
            <a:pPr>
              <a:buFont typeface="Wingdings" panose="05000000000000000000" pitchFamily="2" charset="2"/>
              <a:buChar char="q"/>
            </a:pPr>
            <a:r>
              <a:rPr lang="en-IN" sz="2400" dirty="0"/>
              <a:t>Data mining </a:t>
            </a:r>
          </a:p>
          <a:p>
            <a:pPr>
              <a:buFont typeface="Wingdings" panose="05000000000000000000" pitchFamily="2" charset="2"/>
              <a:buChar char="q"/>
            </a:pPr>
            <a:r>
              <a:rPr lang="en-IN" sz="2400" dirty="0"/>
              <a:t>Data visualization</a:t>
            </a:r>
          </a:p>
        </p:txBody>
      </p:sp>
      <p:pic>
        <p:nvPicPr>
          <p:cNvPr id="3" name="Picture 2">
            <a:extLst>
              <a:ext uri="{FF2B5EF4-FFF2-40B4-BE49-F238E27FC236}">
                <a16:creationId xmlns:a16="http://schemas.microsoft.com/office/drawing/2014/main" id="{15B03536-152A-4824-A0C1-21A7E0A8055E}"/>
              </a:ext>
            </a:extLst>
          </p:cNvPr>
          <p:cNvPicPr>
            <a:picLocks noChangeAspect="1"/>
          </p:cNvPicPr>
          <p:nvPr/>
        </p:nvPicPr>
        <p:blipFill>
          <a:blip r:embed="rId2"/>
          <a:stretch>
            <a:fillRect/>
          </a:stretch>
        </p:blipFill>
        <p:spPr>
          <a:xfrm>
            <a:off x="179648" y="3796747"/>
            <a:ext cx="9123377" cy="3597965"/>
          </a:xfrm>
          <a:prstGeom prst="rect">
            <a:avLst/>
          </a:prstGeom>
        </p:spPr>
      </p:pic>
      <p:sp>
        <p:nvSpPr>
          <p:cNvPr id="7" name="Text Placeholder 13">
            <a:extLst>
              <a:ext uri="{FF2B5EF4-FFF2-40B4-BE49-F238E27FC236}">
                <a16:creationId xmlns:a16="http://schemas.microsoft.com/office/drawing/2014/main" id="{FDD0D25B-FC3B-4F5A-8FC8-154BF0B300D5}"/>
              </a:ext>
            </a:extLst>
          </p:cNvPr>
          <p:cNvSpPr txBox="1">
            <a:spLocks/>
          </p:cNvSpPr>
          <p:nvPr/>
        </p:nvSpPr>
        <p:spPr>
          <a:xfrm>
            <a:off x="101711" y="679174"/>
            <a:ext cx="3545950" cy="2879035"/>
          </a:xfrm>
          <a:prstGeom prst="rect">
            <a:avLst/>
          </a:prstGeom>
        </p:spPr>
        <p:txBody>
          <a:bodyPr vert="horz" lIns="0" tIns="0" rIns="0" bIns="0" rtlCol="0" anchor="t">
            <a:noAutofit/>
          </a:bodyPr>
          <a:lstStyle>
            <a:lvl1pPr marL="112713" indent="-112713" algn="l" defTabSz="1005840" rtl="0" eaLnBrk="1" latinLnBrk="0" hangingPunct="1">
              <a:lnSpc>
                <a:spcPct val="120000"/>
              </a:lnSpc>
              <a:spcBef>
                <a:spcPts val="900"/>
              </a:spcBef>
              <a:spcAft>
                <a:spcPts val="0"/>
              </a:spcAft>
              <a:buClr>
                <a:schemeClr val="accent1"/>
              </a:buClr>
              <a:buFont typeface="Arial" panose="020B0604020202020204" pitchFamily="34" charset="0"/>
              <a:buChar char="•"/>
              <a:defRPr sz="1000" kern="1200">
                <a:solidFill>
                  <a:schemeClr val="tx2"/>
                </a:solidFill>
                <a:latin typeface="+mn-lt"/>
                <a:ea typeface="+mn-ea"/>
                <a:cs typeface="+mn-cs"/>
              </a:defRPr>
            </a:lvl1pPr>
            <a:lvl2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2pPr>
            <a:lvl3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3pPr>
            <a:lvl4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4pPr>
            <a:lvl5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5pPr>
            <a:lvl6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6pPr>
            <a:lvl7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7pPr>
            <a:lvl8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8pPr>
            <a:lvl9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9pPr>
          </a:lstStyle>
          <a:p>
            <a:pPr marL="0" indent="0">
              <a:buNone/>
            </a:pPr>
            <a:endParaRPr lang="en-IN" sz="3600" dirty="0"/>
          </a:p>
        </p:txBody>
      </p:sp>
      <p:sp>
        <p:nvSpPr>
          <p:cNvPr id="8" name="Text Placeholder 13">
            <a:extLst>
              <a:ext uri="{FF2B5EF4-FFF2-40B4-BE49-F238E27FC236}">
                <a16:creationId xmlns:a16="http://schemas.microsoft.com/office/drawing/2014/main" id="{EE59ECC0-C7A1-4C43-B402-1D502E472022}"/>
              </a:ext>
            </a:extLst>
          </p:cNvPr>
          <p:cNvSpPr txBox="1">
            <a:spLocks/>
          </p:cNvSpPr>
          <p:nvPr/>
        </p:nvSpPr>
        <p:spPr>
          <a:xfrm>
            <a:off x="101711" y="775251"/>
            <a:ext cx="3635402" cy="2879035"/>
          </a:xfrm>
          <a:prstGeom prst="rect">
            <a:avLst/>
          </a:prstGeom>
        </p:spPr>
        <p:txBody>
          <a:bodyPr vert="horz" lIns="0" tIns="0" rIns="0" bIns="0" rtlCol="0" anchor="t">
            <a:noAutofit/>
          </a:bodyPr>
          <a:lstStyle>
            <a:lvl1pPr marL="112713" indent="-112713" algn="l" defTabSz="1005840" rtl="0" eaLnBrk="1" latinLnBrk="0" hangingPunct="1">
              <a:lnSpc>
                <a:spcPct val="120000"/>
              </a:lnSpc>
              <a:spcBef>
                <a:spcPts val="900"/>
              </a:spcBef>
              <a:spcAft>
                <a:spcPts val="0"/>
              </a:spcAft>
              <a:buClr>
                <a:schemeClr val="accent1"/>
              </a:buClr>
              <a:buFont typeface="Arial" panose="020B0604020202020204" pitchFamily="34" charset="0"/>
              <a:buChar char="•"/>
              <a:defRPr sz="1000" kern="1200">
                <a:solidFill>
                  <a:schemeClr val="tx2"/>
                </a:solidFill>
                <a:latin typeface="+mn-lt"/>
                <a:ea typeface="+mn-ea"/>
                <a:cs typeface="+mn-cs"/>
              </a:defRPr>
            </a:lvl1pPr>
            <a:lvl2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2pPr>
            <a:lvl3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3pPr>
            <a:lvl4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4pPr>
            <a:lvl5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5pPr>
            <a:lvl6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6pPr>
            <a:lvl7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7pPr>
            <a:lvl8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8pPr>
            <a:lvl9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9pPr>
          </a:lstStyle>
          <a:p>
            <a:pPr>
              <a:buFont typeface="Wingdings" panose="05000000000000000000" pitchFamily="2" charset="2"/>
              <a:buChar char="q"/>
            </a:pPr>
            <a:r>
              <a:rPr lang="en-IN" sz="2400" dirty="0"/>
              <a:t>Communication protocols</a:t>
            </a:r>
          </a:p>
          <a:p>
            <a:pPr>
              <a:buFont typeface="Wingdings" panose="05000000000000000000" pitchFamily="2" charset="2"/>
              <a:buChar char="q"/>
            </a:pPr>
            <a:r>
              <a:rPr lang="en-IN" sz="2400" dirty="0"/>
              <a:t>Data aggregation standards</a:t>
            </a:r>
          </a:p>
          <a:p>
            <a:pPr>
              <a:buFont typeface="Wingdings" panose="05000000000000000000" pitchFamily="2" charset="2"/>
              <a:buChar char="q"/>
            </a:pPr>
            <a:r>
              <a:rPr lang="en-IN" sz="2400" dirty="0"/>
              <a:t>Standard for handling unstructured data</a:t>
            </a:r>
          </a:p>
        </p:txBody>
      </p:sp>
    </p:spTree>
    <p:extLst>
      <p:ext uri="{BB962C8B-B14F-4D97-AF65-F5344CB8AC3E}">
        <p14:creationId xmlns:p14="http://schemas.microsoft.com/office/powerpoint/2010/main" val="513564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76EB34B8-2A85-409C-A65A-E3D2D62694C6}"/>
              </a:ext>
            </a:extLst>
          </p:cNvPr>
          <p:cNvSpPr>
            <a:spLocks noGrp="1"/>
          </p:cNvSpPr>
          <p:nvPr>
            <p:ph type="body" sz="quarter" idx="48"/>
          </p:nvPr>
        </p:nvSpPr>
        <p:spPr>
          <a:xfrm>
            <a:off x="416450" y="1"/>
            <a:ext cx="4245002" cy="477078"/>
          </a:xfrm>
        </p:spPr>
        <p:txBody>
          <a:bodyPr/>
          <a:lstStyle/>
          <a:p>
            <a:r>
              <a:rPr lang="en-IN" sz="2400" dirty="0"/>
              <a:t>Augmentation Behaviour</a:t>
            </a:r>
          </a:p>
        </p:txBody>
      </p:sp>
      <p:sp>
        <p:nvSpPr>
          <p:cNvPr id="4" name="Text Placeholder 13">
            <a:extLst>
              <a:ext uri="{FF2B5EF4-FFF2-40B4-BE49-F238E27FC236}">
                <a16:creationId xmlns:a16="http://schemas.microsoft.com/office/drawing/2014/main" id="{FAB8AA4B-5AE9-428E-9B5D-D8FA4F6E59A7}"/>
              </a:ext>
            </a:extLst>
          </p:cNvPr>
          <p:cNvSpPr txBox="1">
            <a:spLocks/>
          </p:cNvSpPr>
          <p:nvPr/>
        </p:nvSpPr>
        <p:spPr>
          <a:xfrm>
            <a:off x="0" y="907775"/>
            <a:ext cx="4245002" cy="4837042"/>
          </a:xfrm>
          <a:prstGeom prst="rect">
            <a:avLst/>
          </a:prstGeom>
        </p:spPr>
        <p:txBody>
          <a:bodyPr vert="horz" lIns="0" tIns="0" rIns="0" bIns="0" rtlCol="0" anchor="t">
            <a:noAutofit/>
          </a:bodyPr>
          <a:lstStyle>
            <a:lvl1pPr marL="112713" indent="-112713" algn="l" defTabSz="1005840" rtl="0" eaLnBrk="1" latinLnBrk="0" hangingPunct="1">
              <a:lnSpc>
                <a:spcPct val="120000"/>
              </a:lnSpc>
              <a:spcBef>
                <a:spcPts val="900"/>
              </a:spcBef>
              <a:spcAft>
                <a:spcPts val="0"/>
              </a:spcAft>
              <a:buClr>
                <a:schemeClr val="accent1"/>
              </a:buClr>
              <a:buFont typeface="Arial" panose="020B0604020202020204" pitchFamily="34" charset="0"/>
              <a:buChar char="•"/>
              <a:defRPr sz="1000" kern="1200">
                <a:solidFill>
                  <a:schemeClr val="tx2"/>
                </a:solidFill>
                <a:latin typeface="+mn-lt"/>
                <a:ea typeface="+mn-ea"/>
                <a:cs typeface="+mn-cs"/>
              </a:defRPr>
            </a:lvl1pPr>
            <a:lvl2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2pPr>
            <a:lvl3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3pPr>
            <a:lvl4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4pPr>
            <a:lvl5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5pPr>
            <a:lvl6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6pPr>
            <a:lvl7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7pPr>
            <a:lvl8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8pPr>
            <a:lvl9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9pPr>
          </a:lstStyle>
          <a:p>
            <a:r>
              <a:rPr lang="en-IN" sz="2400" dirty="0"/>
              <a:t>Home Automation </a:t>
            </a:r>
          </a:p>
          <a:p>
            <a:r>
              <a:rPr lang="en-IN" sz="2400" dirty="0"/>
              <a:t>Industry Automation</a:t>
            </a:r>
          </a:p>
          <a:p>
            <a:r>
              <a:rPr lang="en-IN" sz="2400" dirty="0"/>
              <a:t>Smart Gird</a:t>
            </a:r>
          </a:p>
          <a:p>
            <a:r>
              <a:rPr lang="en-IN" sz="2400" dirty="0"/>
              <a:t>Wearable</a:t>
            </a:r>
          </a:p>
          <a:p>
            <a:endParaRPr lang="en-IN" sz="2400" dirty="0"/>
          </a:p>
          <a:p>
            <a:endParaRPr lang="en-IN" sz="2400" dirty="0"/>
          </a:p>
          <a:p>
            <a:endParaRPr lang="en-IN" sz="2400" dirty="0"/>
          </a:p>
          <a:p>
            <a:pPr marL="0" indent="0">
              <a:buNone/>
            </a:pPr>
            <a:r>
              <a:rPr lang="en-IN" sz="2400" dirty="0"/>
              <a:t>Machine 2 Machine Interface based</a:t>
            </a:r>
          </a:p>
        </p:txBody>
      </p:sp>
      <p:pic>
        <p:nvPicPr>
          <p:cNvPr id="3" name="Picture 2">
            <a:extLst>
              <a:ext uri="{FF2B5EF4-FFF2-40B4-BE49-F238E27FC236}">
                <a16:creationId xmlns:a16="http://schemas.microsoft.com/office/drawing/2014/main" id="{95E3E04E-F7AA-4BF7-B187-29253A7B01A0}"/>
              </a:ext>
            </a:extLst>
          </p:cNvPr>
          <p:cNvPicPr>
            <a:picLocks noChangeAspect="1"/>
          </p:cNvPicPr>
          <p:nvPr/>
        </p:nvPicPr>
        <p:blipFill>
          <a:blip r:embed="rId2"/>
          <a:stretch>
            <a:fillRect/>
          </a:stretch>
        </p:blipFill>
        <p:spPr>
          <a:xfrm>
            <a:off x="2948826" y="616227"/>
            <a:ext cx="6712008" cy="6248398"/>
          </a:xfrm>
          <a:prstGeom prst="rect">
            <a:avLst/>
          </a:prstGeom>
        </p:spPr>
      </p:pic>
    </p:spTree>
    <p:extLst>
      <p:ext uri="{BB962C8B-B14F-4D97-AF65-F5344CB8AC3E}">
        <p14:creationId xmlns:p14="http://schemas.microsoft.com/office/powerpoint/2010/main" val="2613567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8CA277-34A2-450D-8F52-CE921F892B79}"/>
              </a:ext>
            </a:extLst>
          </p:cNvPr>
          <p:cNvSpPr>
            <a:spLocks noGrp="1"/>
          </p:cNvSpPr>
          <p:nvPr>
            <p:ph type="body" sz="quarter" idx="20"/>
          </p:nvPr>
        </p:nvSpPr>
        <p:spPr/>
        <p:txBody>
          <a:bodyPr/>
          <a:lstStyle/>
          <a:p>
            <a:endParaRPr lang="en-IN"/>
          </a:p>
        </p:txBody>
      </p:sp>
      <p:sp>
        <p:nvSpPr>
          <p:cNvPr id="3" name="Text Placeholder 2">
            <a:extLst>
              <a:ext uri="{FF2B5EF4-FFF2-40B4-BE49-F238E27FC236}">
                <a16:creationId xmlns:a16="http://schemas.microsoft.com/office/drawing/2014/main" id="{D0247515-8A9B-45BC-8597-17A6487CBBF2}"/>
              </a:ext>
            </a:extLst>
          </p:cNvPr>
          <p:cNvSpPr>
            <a:spLocks noGrp="1"/>
          </p:cNvSpPr>
          <p:nvPr>
            <p:ph type="body" sz="quarter" idx="31"/>
          </p:nvPr>
        </p:nvSpPr>
        <p:spPr/>
        <p:txBody>
          <a:bodyPr/>
          <a:lstStyle/>
          <a:p>
            <a:endParaRPr lang="en-IN" dirty="0"/>
          </a:p>
        </p:txBody>
      </p:sp>
      <p:sp>
        <p:nvSpPr>
          <p:cNvPr id="4" name="Text Placeholder 3">
            <a:extLst>
              <a:ext uri="{FF2B5EF4-FFF2-40B4-BE49-F238E27FC236}">
                <a16:creationId xmlns:a16="http://schemas.microsoft.com/office/drawing/2014/main" id="{BDC731E6-E2AD-44CD-BA6F-948018B5CE5E}"/>
              </a:ext>
            </a:extLst>
          </p:cNvPr>
          <p:cNvSpPr>
            <a:spLocks noGrp="1"/>
          </p:cNvSpPr>
          <p:nvPr>
            <p:ph type="body" sz="quarter" idx="36"/>
          </p:nvPr>
        </p:nvSpPr>
        <p:spPr/>
        <p:txBody>
          <a:bodyPr/>
          <a:lstStyle/>
          <a:p>
            <a:endParaRPr lang="en-IN"/>
          </a:p>
        </p:txBody>
      </p:sp>
      <p:sp>
        <p:nvSpPr>
          <p:cNvPr id="5" name="Text Placeholder 4">
            <a:extLst>
              <a:ext uri="{FF2B5EF4-FFF2-40B4-BE49-F238E27FC236}">
                <a16:creationId xmlns:a16="http://schemas.microsoft.com/office/drawing/2014/main" id="{13948B0A-BEEA-404F-89FA-D780CA3EE434}"/>
              </a:ext>
            </a:extLst>
          </p:cNvPr>
          <p:cNvSpPr>
            <a:spLocks noGrp="1"/>
          </p:cNvSpPr>
          <p:nvPr>
            <p:ph type="body" sz="quarter" idx="37"/>
          </p:nvPr>
        </p:nvSpPr>
        <p:spPr/>
        <p:txBody>
          <a:bodyPr/>
          <a:lstStyle/>
          <a:p>
            <a:endParaRPr lang="en-IN"/>
          </a:p>
        </p:txBody>
      </p:sp>
      <p:sp>
        <p:nvSpPr>
          <p:cNvPr id="7" name="Text Placeholder 6">
            <a:extLst>
              <a:ext uri="{FF2B5EF4-FFF2-40B4-BE49-F238E27FC236}">
                <a16:creationId xmlns:a16="http://schemas.microsoft.com/office/drawing/2014/main" id="{5A626300-657C-418D-A665-71B24C707CFA}"/>
              </a:ext>
            </a:extLst>
          </p:cNvPr>
          <p:cNvSpPr>
            <a:spLocks noGrp="1"/>
          </p:cNvSpPr>
          <p:nvPr>
            <p:ph type="body" sz="quarter" idx="43"/>
          </p:nvPr>
        </p:nvSpPr>
        <p:spPr/>
        <p:txBody>
          <a:bodyPr/>
          <a:lstStyle/>
          <a:p>
            <a:endParaRPr lang="en-IN"/>
          </a:p>
        </p:txBody>
      </p:sp>
      <p:sp>
        <p:nvSpPr>
          <p:cNvPr id="8" name="Text Placeholder 7">
            <a:extLst>
              <a:ext uri="{FF2B5EF4-FFF2-40B4-BE49-F238E27FC236}">
                <a16:creationId xmlns:a16="http://schemas.microsoft.com/office/drawing/2014/main" id="{E4BDD2E0-3CBD-4C60-9E58-277B595250DD}"/>
              </a:ext>
            </a:extLst>
          </p:cNvPr>
          <p:cNvSpPr>
            <a:spLocks noGrp="1"/>
          </p:cNvSpPr>
          <p:nvPr>
            <p:ph type="body" sz="quarter" idx="48"/>
          </p:nvPr>
        </p:nvSpPr>
        <p:spPr>
          <a:xfrm>
            <a:off x="6811766" y="724945"/>
            <a:ext cx="2784862" cy="6590255"/>
          </a:xfrm>
        </p:spPr>
        <p:txBody>
          <a:bodyPr/>
          <a:lstStyle/>
          <a:p>
            <a:r>
              <a:rPr lang="en-US" sz="2800" b="1" dirty="0"/>
              <a:t>HOME AUTOMATION  Services - </a:t>
            </a:r>
          </a:p>
          <a:p>
            <a:r>
              <a:rPr lang="en-IN" sz="2000" dirty="0"/>
              <a:t>Smart Lights</a:t>
            </a:r>
          </a:p>
          <a:p>
            <a:r>
              <a:rPr lang="en-IN" sz="2000" dirty="0"/>
              <a:t>Smart Doors</a:t>
            </a:r>
          </a:p>
          <a:p>
            <a:r>
              <a:rPr lang="en-IN" sz="2000" dirty="0"/>
              <a:t>Smart AC </a:t>
            </a:r>
          </a:p>
          <a:p>
            <a:r>
              <a:rPr lang="en-IN" sz="2000" dirty="0"/>
              <a:t>Smart Alarm</a:t>
            </a:r>
          </a:p>
          <a:p>
            <a:r>
              <a:rPr lang="en-IN" sz="2000" dirty="0"/>
              <a:t>Smart Home Theatre</a:t>
            </a:r>
          </a:p>
          <a:p>
            <a:r>
              <a:rPr lang="en-IN" sz="2000" dirty="0"/>
              <a:t>Smart Door Locks</a:t>
            </a:r>
          </a:p>
          <a:p>
            <a:r>
              <a:rPr lang="en-IN" sz="2000" dirty="0"/>
              <a:t>CCTV</a:t>
            </a:r>
          </a:p>
          <a:p>
            <a:r>
              <a:rPr lang="en-IN" sz="2000" dirty="0"/>
              <a:t>Smart Scenes</a:t>
            </a:r>
          </a:p>
          <a:p>
            <a:r>
              <a:rPr lang="en-IN" sz="2000" dirty="0"/>
              <a:t>Smart Energy Monitors</a:t>
            </a:r>
          </a:p>
          <a:p>
            <a:r>
              <a:rPr lang="en-IN" sz="2000" dirty="0"/>
              <a:t>Smart Shade and </a:t>
            </a:r>
            <a:r>
              <a:rPr lang="en-IN" sz="2000" dirty="0" err="1"/>
              <a:t>Curton</a:t>
            </a:r>
            <a:r>
              <a:rPr lang="en-IN" sz="2000" dirty="0"/>
              <a:t> Control</a:t>
            </a:r>
          </a:p>
          <a:p>
            <a:endParaRPr lang="en-IN" dirty="0"/>
          </a:p>
        </p:txBody>
      </p:sp>
      <p:sp>
        <p:nvSpPr>
          <p:cNvPr id="9" name="Text Placeholder 8">
            <a:extLst>
              <a:ext uri="{FF2B5EF4-FFF2-40B4-BE49-F238E27FC236}">
                <a16:creationId xmlns:a16="http://schemas.microsoft.com/office/drawing/2014/main" id="{FF05A941-B172-47FB-9204-60A9C8DAAF59}"/>
              </a:ext>
            </a:extLst>
          </p:cNvPr>
          <p:cNvSpPr>
            <a:spLocks noGrp="1"/>
          </p:cNvSpPr>
          <p:nvPr>
            <p:ph type="body" sz="quarter" idx="49"/>
          </p:nvPr>
        </p:nvSpPr>
        <p:spPr/>
        <p:txBody>
          <a:bodyPr/>
          <a:lstStyle/>
          <a:p>
            <a:endParaRPr lang="en-IN"/>
          </a:p>
        </p:txBody>
      </p:sp>
      <p:sp>
        <p:nvSpPr>
          <p:cNvPr id="10" name="Picture Placeholder 9">
            <a:extLst>
              <a:ext uri="{FF2B5EF4-FFF2-40B4-BE49-F238E27FC236}">
                <a16:creationId xmlns:a16="http://schemas.microsoft.com/office/drawing/2014/main" id="{BBEBC8B2-E888-4827-89C0-5B0C5FEC5F59}"/>
              </a:ext>
            </a:extLst>
          </p:cNvPr>
          <p:cNvSpPr>
            <a:spLocks noGrp="1"/>
          </p:cNvSpPr>
          <p:nvPr>
            <p:ph type="pic" sz="quarter" idx="27"/>
          </p:nvPr>
        </p:nvSpPr>
        <p:spPr/>
      </p:sp>
      <p:sp>
        <p:nvSpPr>
          <p:cNvPr id="11" name="Picture Placeholder 10">
            <a:extLst>
              <a:ext uri="{FF2B5EF4-FFF2-40B4-BE49-F238E27FC236}">
                <a16:creationId xmlns:a16="http://schemas.microsoft.com/office/drawing/2014/main" id="{50EE6831-BC34-46C9-B364-D5CAED770653}"/>
              </a:ext>
            </a:extLst>
          </p:cNvPr>
          <p:cNvSpPr>
            <a:spLocks noGrp="1"/>
          </p:cNvSpPr>
          <p:nvPr>
            <p:ph type="pic" sz="quarter" idx="50"/>
          </p:nvPr>
        </p:nvSpPr>
        <p:spPr/>
      </p:sp>
      <p:sp>
        <p:nvSpPr>
          <p:cNvPr id="12" name="Text Placeholder 11">
            <a:extLst>
              <a:ext uri="{FF2B5EF4-FFF2-40B4-BE49-F238E27FC236}">
                <a16:creationId xmlns:a16="http://schemas.microsoft.com/office/drawing/2014/main" id="{5BB32498-A32B-4692-A3B2-36725EB4B52D}"/>
              </a:ext>
            </a:extLst>
          </p:cNvPr>
          <p:cNvSpPr>
            <a:spLocks noGrp="1"/>
          </p:cNvSpPr>
          <p:nvPr>
            <p:ph type="body" sz="quarter" idx="29"/>
          </p:nvPr>
        </p:nvSpPr>
        <p:spPr/>
        <p:txBody>
          <a:bodyPr/>
          <a:lstStyle/>
          <a:p>
            <a:endParaRPr lang="en-IN"/>
          </a:p>
        </p:txBody>
      </p:sp>
      <p:sp>
        <p:nvSpPr>
          <p:cNvPr id="13" name="Text Placeholder 12">
            <a:extLst>
              <a:ext uri="{FF2B5EF4-FFF2-40B4-BE49-F238E27FC236}">
                <a16:creationId xmlns:a16="http://schemas.microsoft.com/office/drawing/2014/main" id="{D8B7B1F2-5BAE-46C7-8168-8A87E717F2FE}"/>
              </a:ext>
            </a:extLst>
          </p:cNvPr>
          <p:cNvSpPr>
            <a:spLocks noGrp="1"/>
          </p:cNvSpPr>
          <p:nvPr>
            <p:ph type="body" sz="quarter" idx="51"/>
          </p:nvPr>
        </p:nvSpPr>
        <p:spPr/>
        <p:txBody>
          <a:bodyPr/>
          <a:lstStyle/>
          <a:p>
            <a:endParaRPr lang="en-IN"/>
          </a:p>
        </p:txBody>
      </p:sp>
      <p:sp>
        <p:nvSpPr>
          <p:cNvPr id="21" name="Rectangle 3">
            <a:extLst>
              <a:ext uri="{FF2B5EF4-FFF2-40B4-BE49-F238E27FC236}">
                <a16:creationId xmlns:a16="http://schemas.microsoft.com/office/drawing/2014/main" id="{97310717-F6A5-4A53-AC5C-17AFA9C63858}"/>
              </a:ext>
            </a:extLst>
          </p:cNvPr>
          <p:cNvSpPr>
            <a:spLocks noChangeArrowheads="1"/>
          </p:cNvSpPr>
          <p:nvPr/>
        </p:nvSpPr>
        <p:spPr bwMode="auto">
          <a:xfrm>
            <a:off x="-127000" y="4300532"/>
            <a:ext cx="13571618"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34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hlinkClick r:id="rId2"/>
              </a:rPr>
              <a:t>This Photo</a:t>
            </a:r>
            <a:r>
              <a:rPr kumimoji="0" lang="en-US" altLang="en-US" sz="1800" b="0" i="0" u="none" strike="noStrike" cap="none" normalizeH="0" baseline="0">
                <a:ln>
                  <a:noFill/>
                </a:ln>
                <a:solidFill>
                  <a:schemeClr val="tx1"/>
                </a:solidFill>
                <a:effectLst/>
                <a:latin typeface="Arial" panose="020B0604020202020204" pitchFamily="34" charset="0"/>
              </a:rPr>
              <a:t> by Unknown Author is licensed under </a:t>
            </a:r>
            <a:r>
              <a:rPr kumimoji="0" lang="en-US" altLang="en-US" sz="1800" b="0" i="0" u="none" strike="noStrike" cap="none" normalizeH="0" baseline="0">
                <a:ln>
                  <a:noFill/>
                </a:ln>
                <a:solidFill>
                  <a:schemeClr val="tx1"/>
                </a:solidFill>
                <a:effectLst/>
                <a:latin typeface="Arial" panose="020B0604020202020204" pitchFamily="34" charset="0"/>
                <a:hlinkClick r:id="rId3"/>
              </a:rPr>
              <a:t>CC BY-SA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6" name="Picture 4">
            <a:extLst>
              <a:ext uri="{FF2B5EF4-FFF2-40B4-BE49-F238E27FC236}">
                <a16:creationId xmlns:a16="http://schemas.microsoft.com/office/drawing/2014/main" id="{3C3F2E4C-423B-4C32-AA91-35B6A8BB5E5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4359349"/>
            <a:ext cx="6270091" cy="3471272"/>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7">
            <a:extLst>
              <a:ext uri="{FF2B5EF4-FFF2-40B4-BE49-F238E27FC236}">
                <a16:creationId xmlns:a16="http://schemas.microsoft.com/office/drawing/2014/main" id="{05EA947D-0847-47DC-A6CB-31DE350D8620}"/>
              </a:ext>
            </a:extLst>
          </p:cNvPr>
          <p:cNvSpPr>
            <a:spLocks noChangeArrowheads="1"/>
          </p:cNvSpPr>
          <p:nvPr/>
        </p:nvSpPr>
        <p:spPr bwMode="auto">
          <a:xfrm>
            <a:off x="100262" y="116384"/>
            <a:ext cx="5553123"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10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80" name="Picture 8">
            <a:extLst>
              <a:ext uri="{FF2B5EF4-FFF2-40B4-BE49-F238E27FC236}">
                <a16:creationId xmlns:a16="http://schemas.microsoft.com/office/drawing/2014/main" id="{2C85CFB0-6529-403A-B89E-5B4FE89FABC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139441"/>
            <a:ext cx="6270091" cy="4151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582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2E6F8EF2-7EE2-4FD4-B802-4AB3501590BD}"/>
              </a:ext>
            </a:extLst>
          </p:cNvPr>
          <p:cNvSpPr>
            <a:spLocks noGrp="1"/>
          </p:cNvSpPr>
          <p:nvPr>
            <p:ph type="body" sz="quarter" idx="48"/>
          </p:nvPr>
        </p:nvSpPr>
        <p:spPr>
          <a:xfrm>
            <a:off x="5217048" y="801140"/>
            <a:ext cx="4384151" cy="6832112"/>
          </a:xfrm>
        </p:spPr>
        <p:txBody>
          <a:bodyPr/>
          <a:lstStyle/>
          <a:p>
            <a:r>
              <a:rPr lang="en-US" sz="2400" dirty="0"/>
              <a:t>Rules For Resellers 😎</a:t>
            </a:r>
          </a:p>
          <a:p>
            <a:r>
              <a:rPr lang="en-US" sz="2400" dirty="0"/>
              <a:t>👇 Read Carefully</a:t>
            </a:r>
          </a:p>
          <a:p>
            <a:r>
              <a:rPr lang="en-US" sz="1400" dirty="0"/>
              <a:t>✅ 1. You Have to Sale At least 5 License/Month</a:t>
            </a:r>
          </a:p>
          <a:p>
            <a:r>
              <a:rPr lang="en-US" sz="1400" dirty="0"/>
              <a:t>✅ 2. Initially You Have To Buy 5 License to Start Reselling</a:t>
            </a:r>
          </a:p>
          <a:p>
            <a:r>
              <a:rPr lang="en-US" sz="1400" dirty="0"/>
              <a:t>✅ 3. If Minimum Sales Target Will Not Met Then Your Reseller Account Will Permanently Deactivated</a:t>
            </a:r>
          </a:p>
          <a:p>
            <a:r>
              <a:rPr lang="en-US" sz="1400" dirty="0"/>
              <a:t>✅ 4. If We Found That, You Take Reseller Panel For Only Own Purpose Not For Selling, Then We Will Deactivate All Activate License &amp; Panel Without Any Inform</a:t>
            </a:r>
          </a:p>
          <a:p>
            <a:r>
              <a:rPr lang="en-US" sz="1400" dirty="0"/>
              <a:t>.✅ 5. Do Not Share Your Reseller Keys Price with Anyone, If We Found This Then We Will Deactivate All Activate Licenses &amp; Panel Without Any Inform.</a:t>
            </a:r>
          </a:p>
          <a:p>
            <a:r>
              <a:rPr lang="en-US" sz="1400" dirty="0"/>
              <a:t>✅ 6. No Full Version Keys Will Be Deleted, If You Created in Panel Then You Have Pay.</a:t>
            </a:r>
          </a:p>
          <a:p>
            <a:r>
              <a:rPr lang="en-US" sz="1400" dirty="0"/>
              <a:t>✅ 7. If Want to Create Reseller Under You Then You Have to Maintain Same Rules With Him.</a:t>
            </a:r>
          </a:p>
          <a:p>
            <a:r>
              <a:rPr lang="en-US" sz="1400" dirty="0"/>
              <a:t>✅ 8. We </a:t>
            </a:r>
            <a:r>
              <a:rPr lang="en-US" sz="1400" dirty="0" err="1"/>
              <a:t>Dont</a:t>
            </a:r>
            <a:r>
              <a:rPr lang="en-US" sz="1400" dirty="0"/>
              <a:t> Have Refund Policy.🔥 Benefits For Reseller 🔥✅ 100% Trust in Market</a:t>
            </a:r>
          </a:p>
        </p:txBody>
      </p:sp>
      <p:pic>
        <p:nvPicPr>
          <p:cNvPr id="17" name="Picture 16">
            <a:extLst>
              <a:ext uri="{FF2B5EF4-FFF2-40B4-BE49-F238E27FC236}">
                <a16:creationId xmlns:a16="http://schemas.microsoft.com/office/drawing/2014/main" id="{AE432C0F-A068-4D86-A50E-BAE65A2F26F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9087" y="725556"/>
            <a:ext cx="4964595" cy="4452729"/>
          </a:xfrm>
          <a:prstGeom prst="rect">
            <a:avLst/>
          </a:prstGeom>
        </p:spPr>
      </p:pic>
      <p:sp>
        <p:nvSpPr>
          <p:cNvPr id="24" name="Text Placeholder 14">
            <a:extLst>
              <a:ext uri="{FF2B5EF4-FFF2-40B4-BE49-F238E27FC236}">
                <a16:creationId xmlns:a16="http://schemas.microsoft.com/office/drawing/2014/main" id="{54D78BC0-C8F8-40C0-B404-7CE2A3E2C4C8}"/>
              </a:ext>
            </a:extLst>
          </p:cNvPr>
          <p:cNvSpPr txBox="1">
            <a:spLocks/>
          </p:cNvSpPr>
          <p:nvPr/>
        </p:nvSpPr>
        <p:spPr>
          <a:xfrm>
            <a:off x="1938131" y="5178285"/>
            <a:ext cx="2763078" cy="2594115"/>
          </a:xfrm>
          <a:prstGeom prst="rect">
            <a:avLst/>
          </a:prstGeom>
        </p:spPr>
        <p:txBody>
          <a:bodyPr vert="horz" lIns="0" tIns="0" rIns="0" bIns="0" rtlCol="0" anchor="t">
            <a:noAutofit/>
          </a:bodyPr>
          <a:lstStyle>
            <a:lvl1pPr marL="112713" indent="-112713" algn="l" defTabSz="1005840" rtl="0" eaLnBrk="1" latinLnBrk="0" hangingPunct="1">
              <a:lnSpc>
                <a:spcPct val="120000"/>
              </a:lnSpc>
              <a:spcBef>
                <a:spcPts val="900"/>
              </a:spcBef>
              <a:spcAft>
                <a:spcPts val="0"/>
              </a:spcAft>
              <a:buClr>
                <a:schemeClr val="accent1"/>
              </a:buClr>
              <a:buFont typeface="Arial" panose="020B0604020202020204" pitchFamily="34" charset="0"/>
              <a:buChar char="•"/>
              <a:defRPr sz="1000" kern="1200">
                <a:solidFill>
                  <a:schemeClr val="tx2"/>
                </a:solidFill>
                <a:latin typeface="+mn-lt"/>
                <a:ea typeface="+mn-ea"/>
                <a:cs typeface="+mn-cs"/>
              </a:defRPr>
            </a:lvl1pPr>
            <a:lvl2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2pPr>
            <a:lvl3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3pPr>
            <a:lvl4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4pPr>
            <a:lvl5pPr marL="182880" indent="-182880" algn="l" defTabSz="1005840" rtl="0" eaLnBrk="1" latinLnBrk="0" hangingPunct="1">
              <a:lnSpc>
                <a:spcPct val="100000"/>
              </a:lnSpc>
              <a:spcBef>
                <a:spcPts val="600"/>
              </a:spcBef>
              <a:spcAft>
                <a:spcPts val="0"/>
              </a:spcAft>
              <a:buClr>
                <a:schemeClr val="accent1"/>
              </a:buClr>
              <a:buFont typeface="Arial" panose="020B0604020202020204" pitchFamily="34" charset="0"/>
              <a:buChar char="•"/>
              <a:defRPr sz="900" kern="1200">
                <a:solidFill>
                  <a:schemeClr val="tx1"/>
                </a:solidFill>
                <a:latin typeface="+mn-lt"/>
                <a:ea typeface="+mn-ea"/>
                <a:cs typeface="+mn-cs"/>
              </a:defRPr>
            </a:lvl5pPr>
            <a:lvl6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6pPr>
            <a:lvl7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7pPr>
            <a:lvl8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8pPr>
            <a:lvl9pPr marL="182880" indent="-182880" algn="l" defTabSz="1005840" rtl="0" eaLnBrk="1" latinLnBrk="0" hangingPunct="1">
              <a:lnSpc>
                <a:spcPct val="100000"/>
              </a:lnSpc>
              <a:spcBef>
                <a:spcPts val="600"/>
              </a:spcBef>
              <a:spcAft>
                <a:spcPts val="0"/>
              </a:spcAft>
              <a:buFont typeface="Arial" panose="020B0604020202020204" pitchFamily="34" charset="0"/>
              <a:buChar char="•"/>
              <a:defRPr sz="900" kern="1200">
                <a:solidFill>
                  <a:schemeClr val="tx1"/>
                </a:solidFill>
                <a:latin typeface="+mn-lt"/>
                <a:ea typeface="+mn-ea"/>
                <a:cs typeface="+mn-cs"/>
              </a:defRPr>
            </a:lvl9pPr>
          </a:lstStyle>
          <a:p>
            <a:endParaRPr lang="en-IN" dirty="0"/>
          </a:p>
        </p:txBody>
      </p:sp>
      <p:sp>
        <p:nvSpPr>
          <p:cNvPr id="20" name="TextBox 19">
            <a:extLst>
              <a:ext uri="{FF2B5EF4-FFF2-40B4-BE49-F238E27FC236}">
                <a16:creationId xmlns:a16="http://schemas.microsoft.com/office/drawing/2014/main" id="{21FB284A-673A-4055-9F1C-A815A71F93B4}"/>
              </a:ext>
            </a:extLst>
          </p:cNvPr>
          <p:cNvSpPr txBox="1"/>
          <p:nvPr/>
        </p:nvSpPr>
        <p:spPr>
          <a:xfrm>
            <a:off x="2842591" y="5178285"/>
            <a:ext cx="2477327" cy="2831544"/>
          </a:xfrm>
          <a:prstGeom prst="rect">
            <a:avLst/>
          </a:prstGeom>
          <a:noFill/>
        </p:spPr>
        <p:txBody>
          <a:bodyPr wrap="square" rtlCol="0">
            <a:spAutoFit/>
          </a:bodyPr>
          <a:lstStyle/>
          <a:p>
            <a:r>
              <a:rPr lang="en-US" sz="1600" dirty="0"/>
              <a:t>✅ No Investment, Life Time 	Earning.</a:t>
            </a:r>
          </a:p>
          <a:p>
            <a:r>
              <a:rPr lang="en-US" sz="1600" dirty="0"/>
              <a:t>✅ Latest &amp; Unique Products</a:t>
            </a:r>
          </a:p>
          <a:p>
            <a:r>
              <a:rPr lang="en-US" sz="1600" dirty="0"/>
              <a:t>✅ No Boundary, Own Boss</a:t>
            </a:r>
          </a:p>
          <a:p>
            <a:r>
              <a:rPr lang="en-US" sz="1600" dirty="0"/>
              <a:t>✅ Ready to Use License CRM</a:t>
            </a:r>
          </a:p>
          <a:p>
            <a:r>
              <a:rPr lang="en-US" sz="1600" dirty="0"/>
              <a:t>✅ Technical Support to All Clients.</a:t>
            </a:r>
            <a:endParaRPr lang="en-IN" sz="1600" dirty="0"/>
          </a:p>
          <a:p>
            <a:endParaRPr lang="en-IN" dirty="0"/>
          </a:p>
        </p:txBody>
      </p:sp>
    </p:spTree>
    <p:extLst>
      <p:ext uri="{BB962C8B-B14F-4D97-AF65-F5344CB8AC3E}">
        <p14:creationId xmlns:p14="http://schemas.microsoft.com/office/powerpoint/2010/main" val="1075406564"/>
      </p:ext>
    </p:extLst>
  </p:cSld>
  <p:clrMapOvr>
    <a:masterClrMapping/>
  </p:clrMapOvr>
</p:sld>
</file>

<file path=ppt/theme/theme1.xml><?xml version="1.0" encoding="utf-8"?>
<a:theme xmlns:a="http://schemas.openxmlformats.org/drawingml/2006/main" name="Black Brochure 11 x 8.5">
  <a:themeElements>
    <a:clrScheme name="Black Brochure">
      <a:dk1>
        <a:sysClr val="windowText" lastClr="000000"/>
      </a:dk1>
      <a:lt1>
        <a:sysClr val="window" lastClr="FFFFFF"/>
      </a:lt1>
      <a:dk2>
        <a:srgbClr val="000000"/>
      </a:dk2>
      <a:lt2>
        <a:srgbClr val="F8F8F8"/>
      </a:lt2>
      <a:accent1>
        <a:srgbClr val="EF462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Brochure.potx" id="{E82E603B-C300-4B3A-8D8B-62F7AA018760}" vid="{6A0FD953-A5A3-4406-8679-4C255090AC8E}"/>
    </a:ext>
  </a:extLst>
</a:theme>
</file>

<file path=ppt/theme/theme2.xml><?xml version="1.0" encoding="utf-8"?>
<a:theme xmlns:a="http://schemas.openxmlformats.org/drawingml/2006/main" name="Office Theme">
  <a:themeElements>
    <a:clrScheme name="Black Brochure">
      <a:dk1>
        <a:sysClr val="windowText" lastClr="000000"/>
      </a:dk1>
      <a:lt1>
        <a:sysClr val="window" lastClr="FFFFFF"/>
      </a:lt1>
      <a:dk2>
        <a:srgbClr val="000000"/>
      </a:dk2>
      <a:lt2>
        <a:srgbClr val="F8F8F8"/>
      </a:lt2>
      <a:accent1>
        <a:srgbClr val="EF462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ack Brochure">
      <a:dk1>
        <a:sysClr val="windowText" lastClr="000000"/>
      </a:dk1>
      <a:lt1>
        <a:sysClr val="window" lastClr="FFFFFF"/>
      </a:lt1>
      <a:dk2>
        <a:srgbClr val="000000"/>
      </a:dk2>
      <a:lt2>
        <a:srgbClr val="F8F8F8"/>
      </a:lt2>
      <a:accent1>
        <a:srgbClr val="EF462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3927621-33BA-4C7B-B00E-AAFA1CE7DB14}">
  <ds:schemaRefs>
    <ds:schemaRef ds:uri="http://schemas.microsoft.com/sharepoint/v3/contenttype/forms"/>
  </ds:schemaRefs>
</ds:datastoreItem>
</file>

<file path=customXml/itemProps2.xml><?xml version="1.0" encoding="utf-8"?>
<ds:datastoreItem xmlns:ds="http://schemas.openxmlformats.org/officeDocument/2006/customXml" ds:itemID="{492355CA-56AF-4BDE-95DC-9786C08C81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D950E548-EB92-45B1-BD32-B49FA21BA3C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869</Words>
  <Application>Microsoft Office PowerPoint</Application>
  <PresentationFormat>Custom</PresentationFormat>
  <Paragraphs>147</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Open Sans</vt:lpstr>
      <vt:lpstr>Poppins</vt:lpstr>
      <vt:lpstr>Roboto</vt:lpstr>
      <vt:lpstr>Source Sans Pro</vt:lpstr>
      <vt:lpstr>Wingdings</vt:lpstr>
      <vt:lpstr>Black Brochure 11 x 8.5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2013-07-31T14:07:30Z</dcterms:created>
  <dcterms:modified xsi:type="dcterms:W3CDTF">2021-04-13T10:06:26Z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