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8BB46-9ACE-224A-9272-51A1B65DC1D7}" v="45" dt="2021-02-01T08:45:03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2117-6CC6-D74B-9E8F-0699C34FB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618B0-CC72-AC43-9273-DD5E00FF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E2C9-84F9-1740-A5D6-DE935A46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8E0A-70DE-7C4D-BF18-CD7BE3AA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9EE4-95A7-9142-9964-3B38FFC4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8145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FE-EAC5-FA43-95E4-455EFA46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D87F6-7059-FF47-8B7A-B34684F2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2E84A-9481-F743-995D-226E1C27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A5257-D23C-5942-B640-0BC96988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7CF7-76A6-904C-B2C4-546FADDB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54904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7A0CF-EB59-E44D-9A69-CB64052C8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DA21F-4A52-444E-9184-0DEF3509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42A7-1572-654E-A6D4-B3433F1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6679-934C-2C44-9EB7-D1F3ED4B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7069-8A23-994E-BE87-8E0C5049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33983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F40B-5E8F-6545-86DD-0383735D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87A1-8B73-5149-AEA1-148694C8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866A-01EC-3E46-97CD-D98E891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ED38-9597-7243-9356-C3B36A5B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848B-AD59-B748-9B12-648E3258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1044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0109-32AE-044F-9347-B2B53075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0B87D-3539-D54C-A959-60DAC270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10AF-1914-3B46-91EE-FB02DB8D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F9BE-8DEB-064E-B8D5-D7AC8BCE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7E03-03D2-FC4E-B8DF-686B28D7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6225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7A5A-7341-054E-AFA5-2FB8E001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0C21-F3C1-F341-897B-866CF068E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9D230-9678-5F44-8C77-B483F7B7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07FE-C93D-9A48-9F35-246B986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1BDE8-B76B-6446-8CBB-1A53A961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2F4D-D510-EC4C-90CB-E006BD33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8173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1E01-5ADA-434D-89DA-3AD7FFE8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FD15-DFCE-B840-AA58-8050707A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4FB90-7ACA-9A40-809C-D024EC71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F5EF5-80C2-704F-A35F-AE18640C3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DE390-CBC0-2344-BF04-22ABE9C4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0CC7C-74EC-D646-AC08-CEBB9EB1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AC995-84DC-2F40-BA7B-ACC3E5B2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5666F-5D34-BB4E-A781-E231DFBB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5627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F2AF-7876-D448-AB61-19D29221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FCD4C-CC4D-8A40-95D6-9BD3D720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00A0-1137-704C-A8A8-7D5083F7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A65B6-3380-B247-A224-0040F1CC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58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8F129-11CD-AD44-BCCB-2DB8ED6D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7C60A-D0EA-3A47-AFD5-0986F25E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8F831-5CE3-B947-9734-291288EA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89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2F7B-AE12-0141-9442-E89F8394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F7F1-B132-A340-897D-DCBF008D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82FC-3EE4-F24E-816C-61AC502D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981F-1259-E441-A269-5AF6A7DF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96FBB-6C4B-3648-BE1C-F0C1F54D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D24D-A026-3043-9014-D8FEFE70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2025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02BD-4CFE-CC4D-91EC-7C33E2AD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0E99D-D2DD-B249-8A24-938100322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BAC61-AE0F-3246-B3A5-C61D6D82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9F2CA-12DE-5D4E-A05A-B5B20248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71C5-54FC-EF48-AD55-CBA7792C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E7E78-F86C-424B-AAF4-385EE197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7549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595D7-A90F-C648-B623-58D70291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743ED-A4C0-394D-A89D-25A00C2E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AF1D-5DBB-4043-921D-971E6B3E6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3C76-B8D8-CA49-BC39-CCFC6CB0EB5A}" type="datetimeFigureOut">
              <a:rPr lang="en-MM" smtClean="0"/>
              <a:t>01/02/2021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29D9C-D17F-BB4B-8A0A-79CA317F1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B300-C6D8-E645-AB0A-284133597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045-336E-6943-B31E-AAE6305C880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4316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hemimu.info/place-cod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6BB3-3620-DD48-9F52-26A14AEF5AC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MM" b="1" dirty="0"/>
              <a:t>The Battle of Neighborhoods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7156-B188-A344-8743-4D01CFF8CC2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MM" dirty="0"/>
              <a:t>IBM Data Science Professional Certificate Course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MM" dirty="0"/>
              <a:t>Capstone Project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MM" dirty="0"/>
              <a:t>Zaw Toe Myint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MM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89944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Results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Found out the top 5 common venues in specific location in each cluster for decision making</a:t>
            </a:r>
          </a:p>
          <a:p>
            <a:pPr marL="0" indent="0">
              <a:buNone/>
            </a:pPr>
            <a:r>
              <a:rPr lang="en-US" sz="2400" dirty="0"/>
              <a:t>Cluster 0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80B6111-B1E5-F745-827C-4336420369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9" y="3217236"/>
            <a:ext cx="8970444" cy="24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Results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 1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6E850ED-599B-B641-B09F-A4278922D4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59" y="2291552"/>
            <a:ext cx="9059261" cy="34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0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Results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 2 to 6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85670D-EF9D-C247-8653-65F8456586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50" y="1747520"/>
            <a:ext cx="3086235" cy="510040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A4574E8-8FD4-A04A-832D-C55FDE1233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25" y="1752473"/>
            <a:ext cx="3086234" cy="50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Results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 7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AF14F58-09E1-9046-8F13-87E32F7B1D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4" y="1825625"/>
            <a:ext cx="4096093" cy="4246212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BA276F7-1DFF-D64C-B552-884C57598F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8" y="1746531"/>
            <a:ext cx="4096092" cy="44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Results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 8 to 10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47579B7-0DCE-A246-B324-16DD106A59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19" y="1825625"/>
            <a:ext cx="3949872" cy="375529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5B282BB-D8E6-2B43-8CC2-3E6F618AAD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07" y="1825624"/>
            <a:ext cx="3858397" cy="38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4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Results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 11 to 12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235F414-B311-9D47-88E4-4C37F1AAA0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8" y="1825624"/>
            <a:ext cx="4107248" cy="4589221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EFFC554-5DD0-C840-AF56-629ADC66B9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80" y="1882128"/>
            <a:ext cx="3863031" cy="4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1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Results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 13 to 14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A1F3859-5A6E-D94A-9924-11CF55CCCC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06" y="1825625"/>
            <a:ext cx="3977331" cy="458922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2BBB8DA-76FB-9E4B-939D-4A5C7DF123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76" y="1825625"/>
            <a:ext cx="3831624" cy="45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5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Discussion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analysis mainly focusses on seeking the appropriate location and type of restaurant for starting new restaurant business. </a:t>
            </a:r>
          </a:p>
          <a:p>
            <a:r>
              <a:rPr lang="en-US" dirty="0"/>
              <a:t>Available data are used for better evidence-based decision for business planning. </a:t>
            </a:r>
          </a:p>
          <a:p>
            <a:r>
              <a:rPr lang="en-US" dirty="0"/>
              <a:t>Location, top common business and distribution data alone could not generate concrete information for the real situation. </a:t>
            </a:r>
          </a:p>
          <a:p>
            <a:r>
              <a:rPr lang="en-US" dirty="0"/>
              <a:t>Other factors should be included in this analysis to be more precises decision such as population density, customer's preferences, etc.</a:t>
            </a:r>
            <a:endParaRPr lang="en-MM" dirty="0"/>
          </a:p>
          <a:p>
            <a:r>
              <a:rPr lang="en-US" dirty="0"/>
              <a:t>According to this analysis result, we can identify which type of restaurants are less competition and which place should be considered for new start up regardless consideration on other factors.</a:t>
            </a:r>
            <a:endParaRPr lang="en-MM" dirty="0"/>
          </a:p>
          <a:p>
            <a:pPr marL="0" indent="0">
              <a:buNone/>
            </a:pPr>
            <a:endParaRPr lang="en-MM" sz="2400" dirty="0"/>
          </a:p>
        </p:txBody>
      </p:sp>
    </p:spTree>
    <p:extLst>
      <p:ext uri="{BB962C8B-B14F-4D97-AF65-F5344CB8AC3E}">
        <p14:creationId xmlns:p14="http://schemas.microsoft.com/office/powerpoint/2010/main" val="18285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Conclusion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analysis exercise is the main objective for getting certificate for data science course. </a:t>
            </a:r>
          </a:p>
          <a:p>
            <a:r>
              <a:rPr lang="en-US" dirty="0"/>
              <a:t>However, we need to make more practices in the real world to be able to generate great result and need to use more variables for better precision. </a:t>
            </a:r>
          </a:p>
          <a:p>
            <a:r>
              <a:rPr lang="en-US" dirty="0"/>
              <a:t>Be that as it may, this is the good assignment for this course and we had learned a lot from our teammates.</a:t>
            </a:r>
            <a:endParaRPr lang="en-MM" dirty="0"/>
          </a:p>
          <a:p>
            <a:pPr marL="0" indent="0">
              <a:buNone/>
            </a:pPr>
            <a:endParaRPr lang="en-MM" sz="2400" dirty="0"/>
          </a:p>
        </p:txBody>
      </p:sp>
    </p:spTree>
    <p:extLst>
      <p:ext uri="{BB962C8B-B14F-4D97-AF65-F5344CB8AC3E}">
        <p14:creationId xmlns:p14="http://schemas.microsoft.com/office/powerpoint/2010/main" val="292702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MM" b="1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Yangon </a:t>
            </a:r>
            <a:r>
              <a:rPr lang="en-US" sz="2400" dirty="0">
                <a:sym typeface="Wingdings" pitchFamily="2" charset="2"/>
              </a:rPr>
              <a:t>: C</a:t>
            </a:r>
            <a:r>
              <a:rPr lang="en-US" sz="2400" dirty="0"/>
              <a:t>apital city of Myanmar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Population: Over seven million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Feature : Strategic place for major business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Role of Data Scientists : To support data-driven evidences for business</a:t>
            </a:r>
            <a:endParaRPr lang="en-MM" sz="2400" dirty="0"/>
          </a:p>
        </p:txBody>
      </p:sp>
    </p:spTree>
    <p:extLst>
      <p:ext uri="{BB962C8B-B14F-4D97-AF65-F5344CB8AC3E}">
        <p14:creationId xmlns:p14="http://schemas.microsoft.com/office/powerpoint/2010/main" val="205974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MM" b="1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To invest a new business in food and beverage sectors and would like to open new restaurant in Yangon city.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Neither know how many of restaurants has been operating in Yangon nor where exactly and which type of food should be selected for new restaurant. </a:t>
            </a:r>
          </a:p>
        </p:txBody>
      </p:sp>
    </p:spTree>
    <p:extLst>
      <p:ext uri="{BB962C8B-B14F-4D97-AF65-F5344CB8AC3E}">
        <p14:creationId xmlns:p14="http://schemas.microsoft.com/office/powerpoint/2010/main" val="293259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MM" b="1" dirty="0"/>
              <a:t>Data 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Townships and geocoordinates data from </a:t>
            </a:r>
            <a:r>
              <a:rPr lang="en-US" sz="2400" u="sng" dirty="0">
                <a:hlinkClick r:id="rId2"/>
              </a:rPr>
              <a:t>http://themimu.info/place-codes</a:t>
            </a:r>
            <a:r>
              <a:rPr lang="en-MM" sz="2400" dirty="0">
                <a:effectLst/>
              </a:rPr>
              <a:t> 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Foresquare</a:t>
            </a:r>
            <a:r>
              <a:rPr lang="en-US" sz="2400" dirty="0"/>
              <a:t> data on the most popular venues in the respective districts</a:t>
            </a:r>
          </a:p>
          <a:p>
            <a:pPr marL="3200400" lvl="7" indent="0">
              <a:buNone/>
            </a:pPr>
            <a:endParaRPr lang="en-MM" sz="2400" dirty="0"/>
          </a:p>
        </p:txBody>
      </p:sp>
    </p:spTree>
    <p:extLst>
      <p:ext uri="{BB962C8B-B14F-4D97-AF65-F5344CB8AC3E}">
        <p14:creationId xmlns:p14="http://schemas.microsoft.com/office/powerpoint/2010/main" val="6332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Feature Selection and Data Usage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Step 1 – Download townships data and geocoordinates and generated data frame</a:t>
            </a:r>
            <a:endParaRPr lang="en-MM" sz="2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D5B2FAE-CA97-0F4B-909F-02AE8AB060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11" y="2687950"/>
            <a:ext cx="10637762" cy="26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Feature Selection and Data Usage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Step 2 – Visualization on map by using python geocoder library</a:t>
            </a:r>
            <a:endParaRPr lang="en-MM" sz="2400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829B1A6-87CB-2540-BBFE-1EF3474806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12" y="2392405"/>
            <a:ext cx="6103715" cy="36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1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Feature Selection and Data Usage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Step 3 – </a:t>
            </a:r>
          </a:p>
          <a:p>
            <a:pPr marL="0" indent="0">
              <a:buNone/>
            </a:pPr>
            <a:r>
              <a:rPr lang="en-US" sz="2400" dirty="0"/>
              <a:t>1) Linked with </a:t>
            </a:r>
            <a:r>
              <a:rPr lang="en-US" sz="2400" dirty="0" err="1"/>
              <a:t>FourSquare</a:t>
            </a:r>
            <a:r>
              <a:rPr lang="en-US" sz="2400" dirty="0"/>
              <a:t> data </a:t>
            </a:r>
          </a:p>
          <a:p>
            <a:pPr marL="0" indent="0">
              <a:buNone/>
            </a:pPr>
            <a:r>
              <a:rPr lang="en-US" sz="2400" dirty="0"/>
              <a:t>2) Generate total venues and unique</a:t>
            </a:r>
          </a:p>
          <a:p>
            <a:pPr marL="0" indent="0">
              <a:buNone/>
            </a:pPr>
            <a:r>
              <a:rPr lang="en-US" sz="2400" dirty="0"/>
              <a:t>     venues</a:t>
            </a:r>
            <a:endParaRPr lang="en-MM" sz="2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7E934FF-883E-994A-AF86-19C9AE547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72" y="1771009"/>
            <a:ext cx="5893495" cy="49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8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Methodology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Step 1 – 	Found out top 5 common venues from the data frame in respective 		locations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C96BBA4-0F5B-F34F-A5BF-24ADB4985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25" y="2362957"/>
            <a:ext cx="6993924" cy="43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1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798B-5046-BA41-8EA1-2C65548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Methodology</a:t>
            </a:r>
            <a:endParaRPr lang="en-M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68F63-83C0-0648-B47A-C3DC9E88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Step 2 – 	</a:t>
            </a:r>
          </a:p>
          <a:p>
            <a:pPr marL="0" indent="0">
              <a:buNone/>
            </a:pPr>
            <a:r>
              <a:rPr lang="en-US" sz="2400" dirty="0"/>
              <a:t>Clustering</a:t>
            </a:r>
          </a:p>
          <a:p>
            <a:pPr marL="0" indent="0">
              <a:buNone/>
            </a:pPr>
            <a:endParaRPr lang="en-MM" sz="2400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A494E3C-A52A-E045-8E00-F744F22F29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62" y="1760581"/>
            <a:ext cx="7856838" cy="47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424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The Battle of Neighborhoods Presentation</vt:lpstr>
      <vt:lpstr>Introduction</vt:lpstr>
      <vt:lpstr>Problem Statement</vt:lpstr>
      <vt:lpstr>Data Source</vt:lpstr>
      <vt:lpstr>Feature Selection and Data Usage</vt:lpstr>
      <vt:lpstr>Feature Selection and Data Usage</vt:lpstr>
      <vt:lpstr>Feature Selection and Data Usage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Zaw Toe Myint</dc:creator>
  <cp:lastModifiedBy>Zaw Toe Myint</cp:lastModifiedBy>
  <cp:revision>1</cp:revision>
  <dcterms:created xsi:type="dcterms:W3CDTF">2021-02-01T08:13:00Z</dcterms:created>
  <dcterms:modified xsi:type="dcterms:W3CDTF">2021-02-01T08:45:24Z</dcterms:modified>
</cp:coreProperties>
</file>