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008" userDrawn="1">
          <p15:clr>
            <a:srgbClr val="A4A3A4"/>
          </p15:clr>
        </p15:guide>
        <p15:guide id="4" pos="50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68"/>
    <a:srgbClr val="F9F871"/>
    <a:srgbClr val="FFC854"/>
    <a:srgbClr val="FF9655"/>
    <a:srgbClr val="E53C80"/>
    <a:srgbClr val="AF2B97"/>
    <a:srgbClr val="FFFF1D"/>
    <a:srgbClr val="CB67BD"/>
    <a:srgbClr val="CC7AC2"/>
    <a:srgbClr val="B04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896" y="450"/>
      </p:cViewPr>
      <p:guideLst>
        <p:guide orient="horz" pos="2160"/>
        <p:guide pos="2880"/>
        <p:guide pos="1008"/>
        <p:guide pos="50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CB0A-D882-4C39-9170-E7276AD7D431}" type="datetimeFigureOut">
              <a:rPr lang="en-US" smtClean="0"/>
              <a:t>04-Jul-21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7796-6CE1-493D-BADC-2DBE1136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9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CB0A-D882-4C39-9170-E7276AD7D431}" type="datetimeFigureOut">
              <a:rPr lang="en-US" smtClean="0"/>
              <a:t>04-Jul-21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7796-6CE1-493D-BADC-2DBE1136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2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CB0A-D882-4C39-9170-E7276AD7D431}" type="datetimeFigureOut">
              <a:rPr lang="en-US" smtClean="0"/>
              <a:t>04-Jul-21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7796-6CE1-493D-BADC-2DBE1136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7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CB0A-D882-4C39-9170-E7276AD7D431}" type="datetimeFigureOut">
              <a:rPr lang="en-US" smtClean="0"/>
              <a:t>04-Jul-21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7796-6CE1-493D-BADC-2DBE1136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0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CB0A-D882-4C39-9170-E7276AD7D431}" type="datetimeFigureOut">
              <a:rPr lang="en-US" smtClean="0"/>
              <a:t>04-Jul-21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7796-6CE1-493D-BADC-2DBE1136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3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CB0A-D882-4C39-9170-E7276AD7D431}" type="datetimeFigureOut">
              <a:rPr lang="en-US" smtClean="0"/>
              <a:t>04-Jul-21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7796-6CE1-493D-BADC-2DBE1136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9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CB0A-D882-4C39-9170-E7276AD7D431}" type="datetimeFigureOut">
              <a:rPr lang="en-US" smtClean="0"/>
              <a:t>04-Jul-21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7796-6CE1-493D-BADC-2DBE1136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3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CB0A-D882-4C39-9170-E7276AD7D431}" type="datetimeFigureOut">
              <a:rPr lang="en-US" smtClean="0"/>
              <a:t>04-Jul-21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7796-6CE1-493D-BADC-2DBE1136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6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CB0A-D882-4C39-9170-E7276AD7D431}" type="datetimeFigureOut">
              <a:rPr lang="en-US" smtClean="0"/>
              <a:t>04-Jul-21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7796-6CE1-493D-BADC-2DBE1136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9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CB0A-D882-4C39-9170-E7276AD7D431}" type="datetimeFigureOut">
              <a:rPr lang="en-US" smtClean="0"/>
              <a:t>04-Jul-21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7796-6CE1-493D-BADC-2DBE1136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9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CB0A-D882-4C39-9170-E7276AD7D431}" type="datetimeFigureOut">
              <a:rPr lang="en-US" smtClean="0"/>
              <a:t>04-Jul-21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7796-6CE1-493D-BADC-2DBE1136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1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CCB0A-D882-4C39-9170-E7276AD7D431}" type="datetimeFigureOut">
              <a:rPr lang="en-US" smtClean="0"/>
              <a:t>04-Jul-21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57796-6CE1-493D-BADC-2DBE1136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4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7E8F93-CF55-4E36-891F-D40FF9966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18" y="266700"/>
            <a:ext cx="6796346" cy="67475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257B3F-1B7A-4B96-9C83-9AFA2C7F02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6" t="2397" r="23504"/>
          <a:stretch/>
        </p:blipFill>
        <p:spPr>
          <a:xfrm>
            <a:off x="-7820689" y="-890954"/>
            <a:ext cx="4401623" cy="8639907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CE507C1D-408D-46F2-A2E2-E2E9963B7B11}"/>
              </a:ext>
            </a:extLst>
          </p:cNvPr>
          <p:cNvSpPr/>
          <p:nvPr/>
        </p:nvSpPr>
        <p:spPr>
          <a:xfrm rot="16872948">
            <a:off x="1649705" y="253742"/>
            <a:ext cx="6350517" cy="6350517"/>
          </a:xfrm>
          <a:prstGeom prst="ellipse">
            <a:avLst/>
          </a:prstGeom>
          <a:solidFill>
            <a:srgbClr val="FFC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A62358-397A-4144-98C6-97BB8F744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4588" y="-1690923"/>
            <a:ext cx="6907636" cy="6858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7C0ADEA-17E6-40F6-AC5D-1238EED967FB}"/>
              </a:ext>
            </a:extLst>
          </p:cNvPr>
          <p:cNvSpPr/>
          <p:nvPr/>
        </p:nvSpPr>
        <p:spPr>
          <a:xfrm rot="16872948">
            <a:off x="16606726" y="4348199"/>
            <a:ext cx="6502400" cy="6502400"/>
          </a:xfrm>
          <a:prstGeom prst="ellipse">
            <a:avLst/>
          </a:prstGeom>
          <a:solidFill>
            <a:srgbClr val="E53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23B3B25-2969-4B30-A348-BF9105C6321A}"/>
              </a:ext>
            </a:extLst>
          </p:cNvPr>
          <p:cNvSpPr/>
          <p:nvPr/>
        </p:nvSpPr>
        <p:spPr>
          <a:xfrm rot="16872948">
            <a:off x="11946513" y="-951786"/>
            <a:ext cx="577573" cy="577573"/>
          </a:xfrm>
          <a:prstGeom prst="ellipse">
            <a:avLst/>
          </a:prstGeom>
          <a:gradFill flip="none" rotWithShape="1">
            <a:gsLst>
              <a:gs pos="0">
                <a:srgbClr val="FFA231"/>
              </a:gs>
              <a:gs pos="48000">
                <a:srgbClr val="FFA231"/>
              </a:gs>
              <a:gs pos="100000">
                <a:srgbClr val="FFA23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9E99434-F5F2-403A-AB55-8E99CC0E72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6" t="2397" r="23504" b="25207"/>
          <a:stretch/>
        </p:blipFill>
        <p:spPr>
          <a:xfrm>
            <a:off x="-10594522" y="6600011"/>
            <a:ext cx="4401623" cy="6408553"/>
          </a:xfrm>
          <a:custGeom>
            <a:avLst/>
            <a:gdLst>
              <a:gd name="connsiteX0" fmla="*/ 1434277 w 4401623"/>
              <a:gd name="connsiteY0" fmla="*/ 0 h 6408553"/>
              <a:gd name="connsiteX1" fmla="*/ 2962014 w 4401623"/>
              <a:gd name="connsiteY1" fmla="*/ 0 h 6408553"/>
              <a:gd name="connsiteX2" fmla="*/ 3155988 w 4401623"/>
              <a:gd name="connsiteY2" fmla="*/ 48747 h 6408553"/>
              <a:gd name="connsiteX3" fmla="*/ 4276979 w 4401623"/>
              <a:gd name="connsiteY3" fmla="*/ 653960 h 6408553"/>
              <a:gd name="connsiteX4" fmla="*/ 4401623 w 4401623"/>
              <a:gd name="connsiteY4" fmla="*/ 768156 h 6408553"/>
              <a:gd name="connsiteX5" fmla="*/ 4401623 w 4401623"/>
              <a:gd name="connsiteY5" fmla="*/ 5545262 h 6408553"/>
              <a:gd name="connsiteX6" fmla="*/ 4259433 w 4401623"/>
              <a:gd name="connsiteY6" fmla="*/ 5673271 h 6408553"/>
              <a:gd name="connsiteX7" fmla="*/ 1568437 w 4401623"/>
              <a:gd name="connsiteY7" fmla="*/ 6345839 h 6408553"/>
              <a:gd name="connsiteX8" fmla="*/ 124644 w 4401623"/>
              <a:gd name="connsiteY8" fmla="*/ 5659504 h 6408553"/>
              <a:gd name="connsiteX9" fmla="*/ 0 w 4401623"/>
              <a:gd name="connsiteY9" fmla="*/ 5545309 h 6408553"/>
              <a:gd name="connsiteX10" fmla="*/ 0 w 4401623"/>
              <a:gd name="connsiteY10" fmla="*/ 768202 h 6408553"/>
              <a:gd name="connsiteX11" fmla="*/ 142190 w 4401623"/>
              <a:gd name="connsiteY11" fmla="*/ 640193 h 6408553"/>
              <a:gd name="connsiteX12" fmla="*/ 1236743 w 4401623"/>
              <a:gd name="connsiteY12" fmla="*/ 51106 h 6408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01623" h="6408553">
                <a:moveTo>
                  <a:pt x="1434277" y="0"/>
                </a:moveTo>
                <a:lnTo>
                  <a:pt x="2962014" y="0"/>
                </a:lnTo>
                <a:lnTo>
                  <a:pt x="3155988" y="48747"/>
                </a:lnTo>
                <a:cubicBezTo>
                  <a:pt x="3576186" y="177331"/>
                  <a:pt x="3954419" y="385899"/>
                  <a:pt x="4276979" y="653960"/>
                </a:cubicBezTo>
                <a:lnTo>
                  <a:pt x="4401623" y="768156"/>
                </a:lnTo>
                <a:lnTo>
                  <a:pt x="4401623" y="5545262"/>
                </a:lnTo>
                <a:lnTo>
                  <a:pt x="4259433" y="5673271"/>
                </a:lnTo>
                <a:cubicBezTo>
                  <a:pt x="3533960" y="6266054"/>
                  <a:pt x="2559165" y="6542293"/>
                  <a:pt x="1568437" y="6345839"/>
                </a:cubicBezTo>
                <a:cubicBezTo>
                  <a:pt x="1018033" y="6236698"/>
                  <a:pt x="527843" y="5994581"/>
                  <a:pt x="124644" y="5659504"/>
                </a:cubicBezTo>
                <a:lnTo>
                  <a:pt x="0" y="5545309"/>
                </a:lnTo>
                <a:lnTo>
                  <a:pt x="0" y="768202"/>
                </a:lnTo>
                <a:lnTo>
                  <a:pt x="142190" y="640193"/>
                </a:lnTo>
                <a:cubicBezTo>
                  <a:pt x="464622" y="376734"/>
                  <a:pt x="836303" y="175802"/>
                  <a:pt x="1236743" y="51106"/>
                </a:cubicBezTo>
                <a:close/>
              </a:path>
            </a:pathLst>
          </a:cu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D57A00E-AF8A-469B-89FD-6D7CF90F95B6}"/>
              </a:ext>
            </a:extLst>
          </p:cNvPr>
          <p:cNvSpPr/>
          <p:nvPr/>
        </p:nvSpPr>
        <p:spPr>
          <a:xfrm rot="16872948">
            <a:off x="13634266" y="-1444197"/>
            <a:ext cx="6502400" cy="6502400"/>
          </a:xfrm>
          <a:prstGeom prst="ellipse">
            <a:avLst/>
          </a:prstGeom>
          <a:solidFill>
            <a:srgbClr val="FF6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6D86A4-B35A-4B4B-8054-C94EBBDFEB92}"/>
              </a:ext>
            </a:extLst>
          </p:cNvPr>
          <p:cNvSpPr/>
          <p:nvPr/>
        </p:nvSpPr>
        <p:spPr>
          <a:xfrm rot="16872948">
            <a:off x="24864346" y="6039122"/>
            <a:ext cx="6502400" cy="6502400"/>
          </a:xfrm>
          <a:prstGeom prst="ellipse">
            <a:avLst/>
          </a:prstGeom>
          <a:solidFill>
            <a:srgbClr val="FF9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0C86F38-8AF2-45C0-883B-458BE736606C}"/>
              </a:ext>
            </a:extLst>
          </p:cNvPr>
          <p:cNvSpPr/>
          <p:nvPr/>
        </p:nvSpPr>
        <p:spPr>
          <a:xfrm rot="16872948">
            <a:off x="40150272" y="6039122"/>
            <a:ext cx="6502400" cy="6502400"/>
          </a:xfrm>
          <a:prstGeom prst="ellipse">
            <a:avLst/>
          </a:prstGeom>
          <a:solidFill>
            <a:srgbClr val="F9F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20AEDE3-C823-4866-90BE-17CDB6A02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455" y="7599398"/>
            <a:ext cx="8773749" cy="33818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3267937-2988-4772-A371-AFD27B7F54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6" t="2397" r="23504"/>
          <a:stretch/>
        </p:blipFill>
        <p:spPr>
          <a:xfrm>
            <a:off x="19659146" y="14935095"/>
            <a:ext cx="5317841" cy="1043834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F0F445F-ECAE-4FD9-B5DE-4476F7FB4A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6" t="2397" r="23504"/>
          <a:stretch/>
        </p:blipFill>
        <p:spPr>
          <a:xfrm>
            <a:off x="33348468" y="14948376"/>
            <a:ext cx="5317841" cy="1043834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B833673-ED13-42E7-B090-9D868F7BBA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6" t="2914" r="23504" b="25332"/>
          <a:stretch/>
        </p:blipFill>
        <p:spPr>
          <a:xfrm>
            <a:off x="2617932" y="253135"/>
            <a:ext cx="4401623" cy="6351731"/>
          </a:xfrm>
          <a:custGeom>
            <a:avLst/>
            <a:gdLst>
              <a:gd name="connsiteX0" fmla="*/ 2178164 w 4401623"/>
              <a:gd name="connsiteY0" fmla="*/ 59 h 6351731"/>
              <a:gd name="connsiteX1" fmla="*/ 2818415 w 4401623"/>
              <a:gd name="connsiteY1" fmla="*/ 61250 h 6351731"/>
              <a:gd name="connsiteX2" fmla="*/ 4228485 w 4401623"/>
              <a:gd name="connsiteY2" fmla="*/ 731553 h 6351731"/>
              <a:gd name="connsiteX3" fmla="*/ 4401623 w 4401623"/>
              <a:gd name="connsiteY3" fmla="*/ 890178 h 6351731"/>
              <a:gd name="connsiteX4" fmla="*/ 4401623 w 4401623"/>
              <a:gd name="connsiteY4" fmla="*/ 5462327 h 6351731"/>
              <a:gd name="connsiteX5" fmla="*/ 4211349 w 4401623"/>
              <a:gd name="connsiteY5" fmla="*/ 5633624 h 6351731"/>
              <a:gd name="connsiteX6" fmla="*/ 1583209 w 4401623"/>
              <a:gd name="connsiteY6" fmla="*/ 6290483 h 6351731"/>
              <a:gd name="connsiteX7" fmla="*/ 173139 w 4401623"/>
              <a:gd name="connsiteY7" fmla="*/ 5620179 h 6351731"/>
              <a:gd name="connsiteX8" fmla="*/ 0 w 4401623"/>
              <a:gd name="connsiteY8" fmla="*/ 5461553 h 6351731"/>
              <a:gd name="connsiteX9" fmla="*/ 0 w 4401623"/>
              <a:gd name="connsiteY9" fmla="*/ 889407 h 6351731"/>
              <a:gd name="connsiteX10" fmla="*/ 190275 w 4401623"/>
              <a:gd name="connsiteY10" fmla="*/ 718109 h 6351731"/>
              <a:gd name="connsiteX11" fmla="*/ 2178164 w 4401623"/>
              <a:gd name="connsiteY11" fmla="*/ 59 h 635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01623" h="6351731">
                <a:moveTo>
                  <a:pt x="2178164" y="59"/>
                </a:moveTo>
                <a:cubicBezTo>
                  <a:pt x="2389145" y="-1226"/>
                  <a:pt x="2603396" y="18613"/>
                  <a:pt x="2818415" y="61250"/>
                </a:cubicBezTo>
                <a:cubicBezTo>
                  <a:pt x="3355963" y="167841"/>
                  <a:pt x="3834703" y="404304"/>
                  <a:pt x="4228485" y="731553"/>
                </a:cubicBezTo>
                <a:lnTo>
                  <a:pt x="4401623" y="890178"/>
                </a:lnTo>
                <a:lnTo>
                  <a:pt x="4401623" y="5462327"/>
                </a:lnTo>
                <a:lnTo>
                  <a:pt x="4211349" y="5633624"/>
                </a:lnTo>
                <a:cubicBezTo>
                  <a:pt x="3502822" y="6212561"/>
                  <a:pt x="2550796" y="6482347"/>
                  <a:pt x="1583209" y="6290483"/>
                </a:cubicBezTo>
                <a:cubicBezTo>
                  <a:pt x="1045661" y="6183891"/>
                  <a:pt x="566921" y="5947429"/>
                  <a:pt x="173139" y="5620179"/>
                </a:cubicBezTo>
                <a:lnTo>
                  <a:pt x="0" y="5461553"/>
                </a:lnTo>
                <a:lnTo>
                  <a:pt x="0" y="889407"/>
                </a:lnTo>
                <a:lnTo>
                  <a:pt x="190275" y="718109"/>
                </a:lnTo>
                <a:cubicBezTo>
                  <a:pt x="741352" y="267824"/>
                  <a:pt x="1439730" y="4557"/>
                  <a:pt x="2178164" y="5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6479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2A1C295-F121-4526-A634-88EC0E331285}"/>
              </a:ext>
            </a:extLst>
          </p:cNvPr>
          <p:cNvGrpSpPr/>
          <p:nvPr/>
        </p:nvGrpSpPr>
        <p:grpSpPr>
          <a:xfrm>
            <a:off x="1118182" y="0"/>
            <a:ext cx="6907636" cy="6858000"/>
            <a:chOff x="1118182" y="0"/>
            <a:chExt cx="6907636" cy="685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27E8F93-CF55-4E36-891F-D40FF9966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182" y="0"/>
              <a:ext cx="6907636" cy="68580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964B315-26D7-411B-A2A6-96522FEFE1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36" t="2397" r="23504" b="18920"/>
            <a:stretch/>
          </p:blipFill>
          <p:spPr>
            <a:xfrm>
              <a:off x="1907639" y="196850"/>
              <a:ext cx="3947725" cy="6246828"/>
            </a:xfrm>
            <a:custGeom>
              <a:avLst/>
              <a:gdLst>
                <a:gd name="connsiteX0" fmla="*/ 2033743 w 3947725"/>
                <a:gd name="connsiteY0" fmla="*/ 0 h 6246828"/>
                <a:gd name="connsiteX1" fmla="*/ 3818706 w 3947725"/>
                <a:gd name="connsiteY1" fmla="*/ 0 h 6246828"/>
                <a:gd name="connsiteX2" fmla="*/ 3863278 w 3947725"/>
                <a:gd name="connsiteY2" fmla="*/ 11201 h 6246828"/>
                <a:gd name="connsiteX3" fmla="*/ 3947725 w 3947725"/>
                <a:gd name="connsiteY3" fmla="*/ 41759 h 6246828"/>
                <a:gd name="connsiteX4" fmla="*/ 3947725 w 3947725"/>
                <a:gd name="connsiteY4" fmla="*/ 6075829 h 6246828"/>
                <a:gd name="connsiteX5" fmla="*/ 3871995 w 3947725"/>
                <a:gd name="connsiteY5" fmla="*/ 6103488 h 6246828"/>
                <a:gd name="connsiteX6" fmla="*/ 2306725 w 3947725"/>
                <a:gd name="connsiteY6" fmla="*/ 6185339 h 6246828"/>
                <a:gd name="connsiteX7" fmla="*/ 119537 w 3947725"/>
                <a:gd name="connsiteY7" fmla="*/ 4569018 h 6246828"/>
                <a:gd name="connsiteX8" fmla="*/ 0 w 3947725"/>
                <a:gd name="connsiteY8" fmla="*/ 4319221 h 6246828"/>
                <a:gd name="connsiteX9" fmla="*/ 0 w 3947725"/>
                <a:gd name="connsiteY9" fmla="*/ 1796725 h 6246828"/>
                <a:gd name="connsiteX10" fmla="*/ 124867 w 3947725"/>
                <a:gd name="connsiteY10" fmla="*/ 1536524 h 6246828"/>
                <a:gd name="connsiteX11" fmla="*/ 1981507 w 3947725"/>
                <a:gd name="connsiteY11" fmla="*/ 13514 h 624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47725" h="6246828">
                  <a:moveTo>
                    <a:pt x="2033743" y="0"/>
                  </a:moveTo>
                  <a:lnTo>
                    <a:pt x="3818706" y="0"/>
                  </a:lnTo>
                  <a:lnTo>
                    <a:pt x="3863278" y="11201"/>
                  </a:lnTo>
                  <a:lnTo>
                    <a:pt x="3947725" y="41759"/>
                  </a:lnTo>
                  <a:lnTo>
                    <a:pt x="3947725" y="6075829"/>
                  </a:lnTo>
                  <a:lnTo>
                    <a:pt x="3871995" y="6103488"/>
                  </a:lnTo>
                  <a:cubicBezTo>
                    <a:pt x="3381218" y="6256315"/>
                    <a:pt x="2846382" y="6292349"/>
                    <a:pt x="2306725" y="6185339"/>
                  </a:cubicBezTo>
                  <a:cubicBezTo>
                    <a:pt x="1335341" y="5992721"/>
                    <a:pt x="555246" y="5377671"/>
                    <a:pt x="119537" y="4569018"/>
                  </a:cubicBezTo>
                  <a:lnTo>
                    <a:pt x="0" y="4319221"/>
                  </a:lnTo>
                  <a:lnTo>
                    <a:pt x="0" y="1796725"/>
                  </a:lnTo>
                  <a:lnTo>
                    <a:pt x="124867" y="1536524"/>
                  </a:lnTo>
                  <a:cubicBezTo>
                    <a:pt x="523813" y="801549"/>
                    <a:pt x="1196265" y="258037"/>
                    <a:pt x="1981507" y="13514"/>
                  </a:cubicBez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2381042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Zawad Mubarrat Bhuiyan</dc:creator>
  <cp:lastModifiedBy>Zawad Mubarrat Bhuiyan</cp:lastModifiedBy>
  <cp:revision>4</cp:revision>
  <dcterms:created xsi:type="dcterms:W3CDTF">2021-07-03T18:44:24Z</dcterms:created>
  <dcterms:modified xsi:type="dcterms:W3CDTF">2021-07-03T19:11:09Z</dcterms:modified>
</cp:coreProperties>
</file>