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3" r:id="rId2"/>
    <p:sldId id="257" r:id="rId3"/>
    <p:sldId id="258" r:id="rId4"/>
    <p:sldId id="259" r:id="rId5"/>
    <p:sldId id="260" r:id="rId6"/>
    <p:sldId id="278" r:id="rId7"/>
    <p:sldId id="305" r:id="rId8"/>
    <p:sldId id="275" r:id="rId9"/>
    <p:sldId id="288" r:id="rId10"/>
    <p:sldId id="293" r:id="rId11"/>
    <p:sldId id="292" r:id="rId12"/>
    <p:sldId id="310" r:id="rId13"/>
    <p:sldId id="306" r:id="rId14"/>
    <p:sldId id="307" r:id="rId15"/>
    <p:sldId id="311" r:id="rId16"/>
    <p:sldId id="312" r:id="rId17"/>
    <p:sldId id="313" r:id="rId18"/>
    <p:sldId id="315" r:id="rId19"/>
    <p:sldId id="316" r:id="rId20"/>
    <p:sldId id="317" r:id="rId21"/>
    <p:sldId id="318" r:id="rId22"/>
    <p:sldId id="319" r:id="rId23"/>
    <p:sldId id="320" r:id="rId24"/>
    <p:sldId id="289" r:id="rId25"/>
    <p:sldId id="322" r:id="rId26"/>
    <p:sldId id="321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078"/>
    <a:srgbClr val="385723"/>
    <a:srgbClr val="26A6D1"/>
    <a:srgbClr val="D42428"/>
    <a:srgbClr val="E6E7E9"/>
    <a:srgbClr val="03A1A4"/>
    <a:srgbClr val="D9D9D9"/>
    <a:srgbClr val="3B5998"/>
    <a:srgbClr val="EE952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AB0DC-27A4-4BCB-8C2D-3EE6112FB442}" v="41" dt="2021-09-18T09:39:44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lan Ramzan" userId="b5d1ffeecbc0bf42" providerId="Windows Live" clId="Web-{960AB0DC-27A4-4BCB-8C2D-3EE6112FB442}"/>
    <pc:docChg chg="modSld">
      <pc:chgData name="Arslan Ramzan" userId="b5d1ffeecbc0bf42" providerId="Windows Live" clId="Web-{960AB0DC-27A4-4BCB-8C2D-3EE6112FB442}" dt="2021-09-18T09:39:44.262" v="25" actId="14100"/>
      <pc:docMkLst>
        <pc:docMk/>
      </pc:docMkLst>
      <pc:sldChg chg="modSp">
        <pc:chgData name="Arslan Ramzan" userId="b5d1ffeecbc0bf42" providerId="Windows Live" clId="Web-{960AB0DC-27A4-4BCB-8C2D-3EE6112FB442}" dt="2021-09-18T09:31:43.942" v="9" actId="20577"/>
        <pc:sldMkLst>
          <pc:docMk/>
          <pc:sldMk cId="0" sldId="257"/>
        </pc:sldMkLst>
        <pc:spChg chg="mod">
          <ac:chgData name="Arslan Ramzan" userId="b5d1ffeecbc0bf42" providerId="Windows Live" clId="Web-{960AB0DC-27A4-4BCB-8C2D-3EE6112FB442}" dt="2021-09-18T09:31:43.942" v="9" actId="20577"/>
          <ac:spMkLst>
            <pc:docMk/>
            <pc:sldMk cId="0" sldId="257"/>
            <ac:spMk id="1048584" creationId="{00000000-0000-0000-0000-000000000000}"/>
          </ac:spMkLst>
        </pc:spChg>
      </pc:sldChg>
      <pc:sldChg chg="modSp">
        <pc:chgData name="Arslan Ramzan" userId="b5d1ffeecbc0bf42" providerId="Windows Live" clId="Web-{960AB0DC-27A4-4BCB-8C2D-3EE6112FB442}" dt="2021-09-18T09:31:49.005" v="11" actId="20577"/>
        <pc:sldMkLst>
          <pc:docMk/>
          <pc:sldMk cId="0" sldId="258"/>
        </pc:sldMkLst>
        <pc:spChg chg="mod">
          <ac:chgData name="Arslan Ramzan" userId="b5d1ffeecbc0bf42" providerId="Windows Live" clId="Web-{960AB0DC-27A4-4BCB-8C2D-3EE6112FB442}" dt="2021-09-18T09:31:49.005" v="11" actId="20577"/>
          <ac:spMkLst>
            <pc:docMk/>
            <pc:sldMk cId="0" sldId="258"/>
            <ac:spMk id="1048596" creationId="{00000000-0000-0000-0000-000000000000}"/>
          </ac:spMkLst>
        </pc:spChg>
      </pc:sldChg>
      <pc:sldChg chg="modSp">
        <pc:chgData name="Arslan Ramzan" userId="b5d1ffeecbc0bf42" providerId="Windows Live" clId="Web-{960AB0DC-27A4-4BCB-8C2D-3EE6112FB442}" dt="2021-09-18T09:32:01.223" v="15" actId="1076"/>
        <pc:sldMkLst>
          <pc:docMk/>
          <pc:sldMk cId="0" sldId="259"/>
        </pc:sldMkLst>
        <pc:spChg chg="mod">
          <ac:chgData name="Arslan Ramzan" userId="b5d1ffeecbc0bf42" providerId="Windows Live" clId="Web-{960AB0DC-27A4-4BCB-8C2D-3EE6112FB442}" dt="2021-09-18T09:32:01.208" v="12" actId="1076"/>
          <ac:spMkLst>
            <pc:docMk/>
            <pc:sldMk cId="0" sldId="259"/>
            <ac:spMk id="1048597" creationId="{00000000-0000-0000-0000-000000000000}"/>
          </ac:spMkLst>
        </pc:spChg>
        <pc:spChg chg="mod">
          <ac:chgData name="Arslan Ramzan" userId="b5d1ffeecbc0bf42" providerId="Windows Live" clId="Web-{960AB0DC-27A4-4BCB-8C2D-3EE6112FB442}" dt="2021-09-18T09:32:01.223" v="15" actId="1076"/>
          <ac:spMkLst>
            <pc:docMk/>
            <pc:sldMk cId="0" sldId="259"/>
            <ac:spMk id="1048603" creationId="{00000000-0000-0000-0000-000000000000}"/>
          </ac:spMkLst>
        </pc:spChg>
        <pc:grpChg chg="mod">
          <ac:chgData name="Arslan Ramzan" userId="b5d1ffeecbc0bf42" providerId="Windows Live" clId="Web-{960AB0DC-27A4-4BCB-8C2D-3EE6112FB442}" dt="2021-09-18T09:32:01.223" v="14" actId="1076"/>
          <ac:grpSpMkLst>
            <pc:docMk/>
            <pc:sldMk cId="0" sldId="259"/>
            <ac:grpSpMk id="41" creationId="{00000000-0000-0000-0000-000000000000}"/>
          </ac:grpSpMkLst>
        </pc:grpChg>
        <pc:picChg chg="mod">
          <ac:chgData name="Arslan Ramzan" userId="b5d1ffeecbc0bf42" providerId="Windows Live" clId="Web-{960AB0DC-27A4-4BCB-8C2D-3EE6112FB442}" dt="2021-09-18T09:32:01.208" v="13" actId="1076"/>
          <ac:picMkLst>
            <pc:docMk/>
            <pc:sldMk cId="0" sldId="259"/>
            <ac:picMk id="2097153" creationId="{00000000-0000-0000-0000-000000000000}"/>
          </ac:picMkLst>
        </pc:picChg>
      </pc:sldChg>
      <pc:sldChg chg="addSp delSp modSp">
        <pc:chgData name="Arslan Ramzan" userId="b5d1ffeecbc0bf42" providerId="Windows Live" clId="Web-{960AB0DC-27A4-4BCB-8C2D-3EE6112FB442}" dt="2021-09-18T09:39:44.262" v="25" actId="14100"/>
        <pc:sldMkLst>
          <pc:docMk/>
          <pc:sldMk cId="1129813435" sldId="323"/>
        </pc:sldMkLst>
        <pc:picChg chg="add del mod">
          <ac:chgData name="Arslan Ramzan" userId="b5d1ffeecbc0bf42" providerId="Windows Live" clId="Web-{960AB0DC-27A4-4BCB-8C2D-3EE6112FB442}" dt="2021-09-18T09:37:33.869" v="22"/>
          <ac:picMkLst>
            <pc:docMk/>
            <pc:sldMk cId="1129813435" sldId="323"/>
            <ac:picMk id="2" creationId="{F7425BC5-74D9-4DA4-8EF9-A959540B0789}"/>
          </ac:picMkLst>
        </pc:picChg>
        <pc:picChg chg="add mod">
          <ac:chgData name="Arslan Ramzan" userId="b5d1ffeecbc0bf42" providerId="Windows Live" clId="Web-{960AB0DC-27A4-4BCB-8C2D-3EE6112FB442}" dt="2021-09-18T09:39:44.262" v="25" actId="14100"/>
          <ac:picMkLst>
            <pc:docMk/>
            <pc:sldMk cId="1129813435" sldId="323"/>
            <ac:picMk id="3" creationId="{6E00FCCD-F963-4CC9-AC53-F22D7B60FEC4}"/>
          </ac:picMkLst>
        </pc:picChg>
        <pc:picChg chg="del">
          <ac:chgData name="Arslan Ramzan" userId="b5d1ffeecbc0bf42" providerId="Windows Live" clId="Web-{960AB0DC-27A4-4BCB-8C2D-3EE6112FB442}" dt="2021-09-18T09:36:37.978" v="16"/>
          <ac:picMkLst>
            <pc:docMk/>
            <pc:sldMk cId="1129813435" sldId="323"/>
            <ac:picMk id="5" creationId="{987D9767-209F-4FFD-8FF4-2F1292F6E0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4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E00FCCD-F963-4CC9-AC53-F22D7B60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133"/>
            <a:ext cx="12203501" cy="68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1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102" y="1190384"/>
            <a:ext cx="10335013" cy="114189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</a:rPr>
              <a:t>Elements of Creativity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437102" y="2749573"/>
            <a:ext cx="99391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Fluency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Flexibility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Originality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Elaboration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Visualization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Lateral Thinking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Define Problems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1C7EDFD-6C4A-41BC-AEB3-750DF61A3E2C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5F9F8-3504-4A37-83DE-7E4851B9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6"/>
          <a:stretch/>
        </p:blipFill>
        <p:spPr>
          <a:xfrm>
            <a:off x="6406667" y="1458394"/>
            <a:ext cx="4773283" cy="43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Creative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5F890-F764-4BBB-A4C4-B84562DDC9AB}"/>
              </a:ext>
            </a:extLst>
          </p:cNvPr>
          <p:cNvGrpSpPr/>
          <p:nvPr/>
        </p:nvGrpSpPr>
        <p:grpSpPr>
          <a:xfrm>
            <a:off x="2802775" y="2796295"/>
            <a:ext cx="6586450" cy="1886400"/>
            <a:chOff x="1166072" y="2774466"/>
            <a:chExt cx="9859618" cy="21601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16B222-1F85-47AE-BFF9-ED05F89C7EBB}"/>
                </a:ext>
              </a:extLst>
            </p:cNvPr>
            <p:cNvSpPr/>
            <p:nvPr/>
          </p:nvSpPr>
          <p:spPr>
            <a:xfrm>
              <a:off x="1166072" y="2774466"/>
              <a:ext cx="9859618" cy="21601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66043E-708F-4C44-97AA-D039B11395DC}"/>
                </a:ext>
              </a:extLst>
            </p:cNvPr>
            <p:cNvSpPr txBox="1"/>
            <p:nvPr/>
          </p:nvSpPr>
          <p:spPr>
            <a:xfrm>
              <a:off x="1479984" y="3429000"/>
              <a:ext cx="94222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What is creative writing?</a:t>
              </a: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484F6191-C5C8-40FF-9B9C-B8F81628D7C0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3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048603">
            <a:extLst>
              <a:ext uri="{FF2B5EF4-FFF2-40B4-BE49-F238E27FC236}">
                <a16:creationId xmlns:a16="http://schemas.microsoft.com/office/drawing/2014/main" id="{2A5E10BA-C950-4552-87E7-F080FDE38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929" y="1550322"/>
            <a:ext cx="10344204" cy="9541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What is Creative writing </a:t>
            </a:r>
            <a:r>
              <a:rPr lang="en-US" sz="5400" b="1" dirty="0">
                <a:solidFill>
                  <a:srgbClr val="0000FF"/>
                </a:solidFill>
              </a:rPr>
              <a:t>?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69C7B-43F3-4E06-A670-717C0A057928}"/>
              </a:ext>
            </a:extLst>
          </p:cNvPr>
          <p:cNvSpPr txBox="1"/>
          <p:nvPr/>
        </p:nvSpPr>
        <p:spPr>
          <a:xfrm>
            <a:off x="514661" y="2956832"/>
            <a:ext cx="75803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Creative Writing expresses the writers  thoughts and feeling in an imaginative  often unique and poetic way.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Creative  writing is guided more by the writers  need to express feelings and ideas than  by the restrictive demands of factual  and logical progression of expository  writing.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9407514-ACDC-41B4-874B-324F6565E1C6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AD52A-6C97-463E-B488-E45DF709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14" y="2472339"/>
            <a:ext cx="4077528" cy="40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FCB8E0-82AD-4F76-B849-3EF7B6172C62}"/>
              </a:ext>
            </a:extLst>
          </p:cNvPr>
          <p:cNvSpPr txBox="1"/>
          <p:nvPr/>
        </p:nvSpPr>
        <p:spPr>
          <a:xfrm>
            <a:off x="1395495" y="1594468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Conducive Environment for developing learners creativity: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D0F70-D197-49AF-A8A8-64D4BB1E45E0}"/>
              </a:ext>
            </a:extLst>
          </p:cNvPr>
          <p:cNvSpPr txBox="1"/>
          <p:nvPr/>
        </p:nvSpPr>
        <p:spPr>
          <a:xfrm>
            <a:off x="1395495" y="2439002"/>
            <a:ext cx="99391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Provide challenges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Appreciate individuality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Encourage open discussion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Absence of conflicts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Allow time to think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Encourage confidence and willingness  to take risk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Appreciate and support ideas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Respect the novel and unusual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0DA98C6-34F9-4625-8805-18A5B41B8190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358730"/>
            <a:ext cx="10344204" cy="9541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Activity Time ! (1)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92F4-7AC4-44A3-9794-8CE7D0A2FEB4}"/>
              </a:ext>
            </a:extLst>
          </p:cNvPr>
          <p:cNvSpPr txBox="1"/>
          <p:nvPr/>
        </p:nvSpPr>
        <p:spPr>
          <a:xfrm>
            <a:off x="1221566" y="2606782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Three Minute Fast Write: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F8F4-5006-4E5D-B713-8E04DE055FA5}"/>
              </a:ext>
            </a:extLst>
          </p:cNvPr>
          <p:cNvSpPr txBox="1"/>
          <p:nvPr/>
        </p:nvSpPr>
        <p:spPr>
          <a:xfrm>
            <a:off x="1126316" y="3423947"/>
            <a:ext cx="6559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Write anything that you can remember from the Hare and the  Tortoise.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C748-62FA-4CDD-9F62-CA3505647666}"/>
              </a:ext>
            </a:extLst>
          </p:cNvPr>
          <p:cNvSpPr txBox="1"/>
          <p:nvPr/>
        </p:nvSpPr>
        <p:spPr>
          <a:xfrm>
            <a:off x="1694726" y="4780413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1,2,3 ……...go !!!!!!!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5E0FA5B7-3041-4A8D-9CAA-5124E18D4C23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20A66-B11A-495E-818C-52F43A9A8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99" y="1978113"/>
            <a:ext cx="4723809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uild="p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80" y="1162534"/>
            <a:ext cx="10344204" cy="9541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The Tortoise and the Hare</a:t>
            </a:r>
            <a:endParaRPr lang="en-GB" sz="5400" b="1" dirty="0">
              <a:solidFill>
                <a:srgbClr val="0000FF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9846E8-78A1-4D7E-8264-20F2BE22B8C6}"/>
              </a:ext>
            </a:extLst>
          </p:cNvPr>
          <p:cNvGrpSpPr/>
          <p:nvPr/>
        </p:nvGrpSpPr>
        <p:grpSpPr>
          <a:xfrm>
            <a:off x="1156467" y="2252250"/>
            <a:ext cx="9884294" cy="4460038"/>
            <a:chOff x="1156467" y="2252250"/>
            <a:chExt cx="9884294" cy="4460038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7AF22742-65B9-4983-9091-E6568D72926E}"/>
                </a:ext>
              </a:extLst>
            </p:cNvPr>
            <p:cNvSpPr txBox="1"/>
            <p:nvPr/>
          </p:nvSpPr>
          <p:spPr>
            <a:xfrm>
              <a:off x="2080230" y="2513423"/>
              <a:ext cx="169017" cy="2611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solidFill>
                    <a:srgbClr val="660066"/>
                  </a:solidFill>
                  <a:latin typeface="Comic Sans MS"/>
                  <a:cs typeface="Comic Sans MS"/>
                </a:rPr>
                <a:t>r</a:t>
              </a:r>
              <a:endParaRPr sz="2000">
                <a:latin typeface="Comic Sans MS"/>
                <a:cs typeface="Comic Sans MS"/>
              </a:endParaRPr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7F75B17D-63D4-4D6A-AE1F-439CB8199FB3}"/>
                </a:ext>
              </a:extLst>
            </p:cNvPr>
            <p:cNvSpPr txBox="1"/>
            <p:nvPr/>
          </p:nvSpPr>
          <p:spPr>
            <a:xfrm>
              <a:off x="1681003" y="2252250"/>
              <a:ext cx="8337178" cy="5924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6A6D1"/>
              </a:solidFill>
            </a:ln>
          </p:spPr>
          <p:txBody>
            <a:bodyPr vert="horz" wrap="square" lIns="0" tIns="38100" rIns="0" bIns="0" rtlCol="0">
              <a:spAutoFit/>
            </a:bodyPr>
            <a:lstStyle/>
            <a:p>
              <a:pPr marL="101600" marR="88265" indent="-121920">
                <a:lnSpc>
                  <a:spcPct val="100000"/>
                </a:lnSpc>
                <a:spcBef>
                  <a:spcPts val="300"/>
                </a:spcBef>
              </a:pPr>
              <a:r>
                <a:rPr lang="en-US" b="1" spc="-5" dirty="0">
                  <a:solidFill>
                    <a:srgbClr val="660066"/>
                  </a:solidFill>
                  <a:latin typeface="Comic Sans MS"/>
                  <a:cs typeface="Comic Sans MS"/>
                </a:rPr>
                <a:t> </a:t>
              </a:r>
              <a:r>
                <a:rPr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hare tortoise </a:t>
              </a:r>
              <a:r>
                <a:rPr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slow grass </a:t>
              </a:r>
              <a:r>
                <a:rPr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white lazy stupid clever Sunny  un competition sleep hot</a:t>
              </a:r>
              <a:r>
                <a:rPr lang="en-US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tired </a:t>
              </a:r>
              <a:r>
                <a:rPr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sad</a:t>
              </a:r>
              <a:r>
                <a:rPr b="1" spc="-3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cry</a:t>
              </a:r>
              <a:r>
                <a:rPr lang="en-US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surprised</a:t>
              </a:r>
              <a:r>
                <a:rPr b="1" spc="10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happy</a:t>
              </a:r>
              <a:r>
                <a:rPr lang="en-US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cry wake-up sunny unhappy</a:t>
              </a:r>
              <a:r>
                <a:rPr b="1" spc="-3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sleep</a:t>
              </a:r>
              <a:endParaRPr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  <p:grpSp>
          <p:nvGrpSpPr>
            <p:cNvPr id="20" name="object 5">
              <a:extLst>
                <a:ext uri="{FF2B5EF4-FFF2-40B4-BE49-F238E27FC236}">
                  <a16:creationId xmlns:a16="http://schemas.microsoft.com/office/drawing/2014/main" id="{C000FA87-A0BF-4951-B30A-F05584DF06BB}"/>
                </a:ext>
              </a:extLst>
            </p:cNvPr>
            <p:cNvGrpSpPr/>
            <p:nvPr/>
          </p:nvGrpSpPr>
          <p:grpSpPr>
            <a:xfrm>
              <a:off x="1156467" y="2851132"/>
              <a:ext cx="9036555" cy="991983"/>
              <a:chOff x="304800" y="1747763"/>
              <a:chExt cx="7876538" cy="1254157"/>
            </a:xfrm>
          </p:grpSpPr>
          <p:sp>
            <p:nvSpPr>
              <p:cNvPr id="21" name="object 6">
                <a:extLst>
                  <a:ext uri="{FF2B5EF4-FFF2-40B4-BE49-F238E27FC236}">
                    <a16:creationId xmlns:a16="http://schemas.microsoft.com/office/drawing/2014/main" id="{02DC9780-7E2C-4015-BB69-7720C4108AAC}"/>
                  </a:ext>
                </a:extLst>
              </p:cNvPr>
              <p:cNvSpPr/>
              <p:nvPr/>
            </p:nvSpPr>
            <p:spPr>
              <a:xfrm>
                <a:off x="914400" y="1747763"/>
                <a:ext cx="7266938" cy="467116"/>
              </a:xfrm>
              <a:custGeom>
                <a:avLst/>
                <a:gdLst/>
                <a:ahLst/>
                <a:cxnLst/>
                <a:rect l="l" t="t" r="r" b="b"/>
                <a:pathLst>
                  <a:path w="7315200" h="152400">
                    <a:moveTo>
                      <a:pt x="3505200" y="0"/>
                    </a:moveTo>
                    <a:lnTo>
                      <a:pt x="3505200" y="152400"/>
                    </a:lnTo>
                  </a:path>
                  <a:path w="7315200" h="152400">
                    <a:moveTo>
                      <a:pt x="0" y="152400"/>
                    </a:moveTo>
                    <a:lnTo>
                      <a:pt x="7315200" y="1524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D1F8D44E-BD51-446F-938F-07D2A9106C3C}"/>
                  </a:ext>
                </a:extLst>
              </p:cNvPr>
              <p:cNvSpPr/>
              <p:nvPr/>
            </p:nvSpPr>
            <p:spPr>
              <a:xfrm>
                <a:off x="914400" y="2209800"/>
                <a:ext cx="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h="228600">
                    <a:moveTo>
                      <a:pt x="0" y="0"/>
                    </a:moveTo>
                    <a:lnTo>
                      <a:pt x="0" y="2286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5CDDC150-E91D-4D8A-BAEE-2332D3FBF322}"/>
                  </a:ext>
                </a:extLst>
              </p:cNvPr>
              <p:cNvSpPr/>
              <p:nvPr/>
            </p:nvSpPr>
            <p:spPr>
              <a:xfrm>
                <a:off x="3048000" y="2209800"/>
                <a:ext cx="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h="304800">
                    <a:moveTo>
                      <a:pt x="0" y="0"/>
                    </a:moveTo>
                    <a:lnTo>
                      <a:pt x="0" y="3048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9">
                <a:extLst>
                  <a:ext uri="{FF2B5EF4-FFF2-40B4-BE49-F238E27FC236}">
                    <a16:creationId xmlns:a16="http://schemas.microsoft.com/office/drawing/2014/main" id="{1FA52D7E-4558-4FA1-BC31-43E45A127163}"/>
                  </a:ext>
                </a:extLst>
              </p:cNvPr>
              <p:cNvSpPr/>
              <p:nvPr/>
            </p:nvSpPr>
            <p:spPr>
              <a:xfrm>
                <a:off x="5562600" y="2209800"/>
                <a:ext cx="259080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304800">
                    <a:moveTo>
                      <a:pt x="0" y="0"/>
                    </a:moveTo>
                    <a:lnTo>
                      <a:pt x="0" y="228600"/>
                    </a:lnTo>
                  </a:path>
                  <a:path w="2590800" h="304800">
                    <a:moveTo>
                      <a:pt x="2590800" y="0"/>
                    </a:moveTo>
                    <a:lnTo>
                      <a:pt x="2590800" y="3048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10">
                <a:extLst>
                  <a:ext uri="{FF2B5EF4-FFF2-40B4-BE49-F238E27FC236}">
                    <a16:creationId xmlns:a16="http://schemas.microsoft.com/office/drawing/2014/main" id="{51318898-42B0-4768-8762-C42E089E8692}"/>
                  </a:ext>
                </a:extLst>
              </p:cNvPr>
              <p:cNvSpPr/>
              <p:nvPr/>
            </p:nvSpPr>
            <p:spPr>
              <a:xfrm>
                <a:off x="304800" y="2438399"/>
                <a:ext cx="1981199" cy="563521"/>
              </a:xfrm>
              <a:custGeom>
                <a:avLst/>
                <a:gdLst/>
                <a:ahLst/>
                <a:cxnLst/>
                <a:rect l="l" t="t" r="r" b="b"/>
                <a:pathLst>
                  <a:path w="1981200" h="457200">
                    <a:moveTo>
                      <a:pt x="19812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1981200" y="4572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6A6D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1">
                <a:extLst>
                  <a:ext uri="{FF2B5EF4-FFF2-40B4-BE49-F238E27FC236}">
                    <a16:creationId xmlns:a16="http://schemas.microsoft.com/office/drawing/2014/main" id="{644FC949-C76E-49F3-8752-6BDC0AE77812}"/>
                  </a:ext>
                </a:extLst>
              </p:cNvPr>
              <p:cNvSpPr/>
              <p:nvPr/>
            </p:nvSpPr>
            <p:spPr>
              <a:xfrm>
                <a:off x="304800" y="2438400"/>
                <a:ext cx="1981200" cy="563519"/>
              </a:xfrm>
              <a:custGeom>
                <a:avLst/>
                <a:gdLst/>
                <a:ahLst/>
                <a:cxnLst/>
                <a:rect l="l" t="t" r="r" b="b"/>
                <a:pathLst>
                  <a:path w="1981200" h="457200">
                    <a:moveTo>
                      <a:pt x="990600" y="457200"/>
                    </a:moveTo>
                    <a:lnTo>
                      <a:pt x="0" y="457200"/>
                    </a:lnTo>
                    <a:lnTo>
                      <a:pt x="0" y="0"/>
                    </a:lnTo>
                    <a:lnTo>
                      <a:pt x="1981200" y="0"/>
                    </a:lnTo>
                    <a:lnTo>
                      <a:pt x="1981200" y="457200"/>
                    </a:lnTo>
                    <a:lnTo>
                      <a:pt x="990600" y="457200"/>
                    </a:lnTo>
                    <a:close/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8027E7E2-E97D-4BE8-8AD8-BEB7F21CD847}"/>
                </a:ext>
              </a:extLst>
            </p:cNvPr>
            <p:cNvSpPr txBox="1"/>
            <p:nvPr/>
          </p:nvSpPr>
          <p:spPr>
            <a:xfrm>
              <a:off x="1245347" y="3399404"/>
              <a:ext cx="1709836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Setting</a:t>
              </a:r>
              <a:r>
                <a:rPr sz="1400" b="1" spc="-1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4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.</a:t>
              </a:r>
              <a:endParaRPr sz="14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  <a:p>
              <a:pPr marL="12700">
                <a:lnSpc>
                  <a:spcPct val="100000"/>
                </a:lnSpc>
              </a:pPr>
              <a:r>
                <a:rPr sz="14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Who when</a:t>
              </a:r>
              <a:r>
                <a:rPr sz="1400" b="1" spc="-8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4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where</a:t>
              </a:r>
              <a:endParaRPr sz="14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  <p:grpSp>
          <p:nvGrpSpPr>
            <p:cNvPr id="28" name="object 13">
              <a:extLst>
                <a:ext uri="{FF2B5EF4-FFF2-40B4-BE49-F238E27FC236}">
                  <a16:creationId xmlns:a16="http://schemas.microsoft.com/office/drawing/2014/main" id="{C08E1905-7F6F-439F-857E-C9D45FFE02A4}"/>
                </a:ext>
              </a:extLst>
            </p:cNvPr>
            <p:cNvGrpSpPr/>
            <p:nvPr/>
          </p:nvGrpSpPr>
          <p:grpSpPr>
            <a:xfrm>
              <a:off x="3861096" y="3453898"/>
              <a:ext cx="1497108" cy="308888"/>
              <a:chOff x="2662237" y="2509837"/>
              <a:chExt cx="1304925" cy="390525"/>
            </a:xfrm>
            <a:solidFill>
              <a:schemeClr val="bg1"/>
            </a:solidFill>
          </p:grpSpPr>
          <p:sp>
            <p:nvSpPr>
              <p:cNvPr id="29" name="object 14">
                <a:extLst>
                  <a:ext uri="{FF2B5EF4-FFF2-40B4-BE49-F238E27FC236}">
                    <a16:creationId xmlns:a16="http://schemas.microsoft.com/office/drawing/2014/main" id="{E9A1649C-7B3D-4445-A33D-A7030D3A05A2}"/>
                  </a:ext>
                </a:extLst>
              </p:cNvPr>
              <p:cNvSpPr/>
              <p:nvPr/>
            </p:nvSpPr>
            <p:spPr>
              <a:xfrm>
                <a:off x="2667000" y="2514600"/>
                <a:ext cx="12954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1295400" h="381000">
                    <a:moveTo>
                      <a:pt x="1295400" y="0"/>
                    </a:moveTo>
                    <a:lnTo>
                      <a:pt x="0" y="0"/>
                    </a:lnTo>
                    <a:lnTo>
                      <a:pt x="0" y="381000"/>
                    </a:lnTo>
                    <a:lnTo>
                      <a:pt x="1295400" y="381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15">
                <a:extLst>
                  <a:ext uri="{FF2B5EF4-FFF2-40B4-BE49-F238E27FC236}">
                    <a16:creationId xmlns:a16="http://schemas.microsoft.com/office/drawing/2014/main" id="{9DE95698-934F-4A03-A05B-8F4C29AB00EE}"/>
                  </a:ext>
                </a:extLst>
              </p:cNvPr>
              <p:cNvSpPr/>
              <p:nvPr/>
            </p:nvSpPr>
            <p:spPr>
              <a:xfrm>
                <a:off x="2667000" y="2514600"/>
                <a:ext cx="12954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1295400" h="381000">
                    <a:moveTo>
                      <a:pt x="647700" y="381000"/>
                    </a:moveTo>
                    <a:lnTo>
                      <a:pt x="0" y="381000"/>
                    </a:lnTo>
                    <a:lnTo>
                      <a:pt x="0" y="0"/>
                    </a:lnTo>
                    <a:lnTo>
                      <a:pt x="1295400" y="0"/>
                    </a:lnTo>
                    <a:lnTo>
                      <a:pt x="1295400" y="381000"/>
                    </a:lnTo>
                    <a:lnTo>
                      <a:pt x="647700" y="381000"/>
                    </a:lnTo>
                    <a:close/>
                  </a:path>
                </a:pathLst>
              </a:custGeom>
              <a:grpFill/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16">
              <a:extLst>
                <a:ext uri="{FF2B5EF4-FFF2-40B4-BE49-F238E27FC236}">
                  <a16:creationId xmlns:a16="http://schemas.microsoft.com/office/drawing/2014/main" id="{63FE583E-41CF-40C0-916F-D90C1CE0E019}"/>
                </a:ext>
              </a:extLst>
            </p:cNvPr>
            <p:cNvSpPr txBox="1"/>
            <p:nvPr/>
          </p:nvSpPr>
          <p:spPr>
            <a:xfrm>
              <a:off x="4219303" y="3451252"/>
              <a:ext cx="80428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Eve</a:t>
              </a:r>
              <a:r>
                <a:rPr sz="2000" b="1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n</a:t>
              </a:r>
              <a:r>
                <a:rPr sz="20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t</a:t>
              </a:r>
              <a:endParaRPr sz="20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  <p:grpSp>
          <p:nvGrpSpPr>
            <p:cNvPr id="32" name="object 17">
              <a:extLst>
                <a:ext uri="{FF2B5EF4-FFF2-40B4-BE49-F238E27FC236}">
                  <a16:creationId xmlns:a16="http://schemas.microsoft.com/office/drawing/2014/main" id="{1C924592-CCDC-4417-B887-FCFD6EC452D9}"/>
                </a:ext>
              </a:extLst>
            </p:cNvPr>
            <p:cNvGrpSpPr/>
            <p:nvPr/>
          </p:nvGrpSpPr>
          <p:grpSpPr>
            <a:xfrm>
              <a:off x="6221500" y="3393627"/>
              <a:ext cx="1671953" cy="369159"/>
              <a:chOff x="4719637" y="2433637"/>
              <a:chExt cx="1457325" cy="466725"/>
            </a:xfrm>
            <a:solidFill>
              <a:schemeClr val="bg1"/>
            </a:solidFill>
          </p:grpSpPr>
          <p:sp>
            <p:nvSpPr>
              <p:cNvPr id="33" name="object 18">
                <a:extLst>
                  <a:ext uri="{FF2B5EF4-FFF2-40B4-BE49-F238E27FC236}">
                    <a16:creationId xmlns:a16="http://schemas.microsoft.com/office/drawing/2014/main" id="{3D73C482-B460-43BD-8D58-7913E92BD9DE}"/>
                  </a:ext>
                </a:extLst>
              </p:cNvPr>
              <p:cNvSpPr/>
              <p:nvPr/>
            </p:nvSpPr>
            <p:spPr>
              <a:xfrm>
                <a:off x="4724400" y="2438400"/>
                <a:ext cx="1447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447800" h="457200">
                    <a:moveTo>
                      <a:pt x="14478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1447800" y="4572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19">
                <a:extLst>
                  <a:ext uri="{FF2B5EF4-FFF2-40B4-BE49-F238E27FC236}">
                    <a16:creationId xmlns:a16="http://schemas.microsoft.com/office/drawing/2014/main" id="{B13C1BFF-3103-4F1D-A321-1E56C32D41FB}"/>
                  </a:ext>
                </a:extLst>
              </p:cNvPr>
              <p:cNvSpPr/>
              <p:nvPr/>
            </p:nvSpPr>
            <p:spPr>
              <a:xfrm>
                <a:off x="4724400" y="2438400"/>
                <a:ext cx="1447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447800" h="457200">
                    <a:moveTo>
                      <a:pt x="723900" y="457200"/>
                    </a:moveTo>
                    <a:lnTo>
                      <a:pt x="0" y="457200"/>
                    </a:lnTo>
                    <a:lnTo>
                      <a:pt x="0" y="0"/>
                    </a:lnTo>
                    <a:lnTo>
                      <a:pt x="1447800" y="0"/>
                    </a:lnTo>
                    <a:lnTo>
                      <a:pt x="1447800" y="457200"/>
                    </a:lnTo>
                    <a:lnTo>
                      <a:pt x="723900" y="457200"/>
                    </a:lnTo>
                    <a:close/>
                  </a:path>
                </a:pathLst>
              </a:custGeom>
              <a:grpFill/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A6181F66-EDFC-41A9-AFB4-5A929B27BDC9}"/>
                </a:ext>
              </a:extLst>
            </p:cNvPr>
            <p:cNvSpPr txBox="1"/>
            <p:nvPr/>
          </p:nvSpPr>
          <p:spPr>
            <a:xfrm>
              <a:off x="6514277" y="3446423"/>
              <a:ext cx="11379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Pr</a:t>
              </a:r>
              <a:r>
                <a:rPr sz="18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o</a:t>
              </a:r>
              <a:r>
                <a:rPr sz="18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bl</a:t>
              </a:r>
              <a:r>
                <a:rPr sz="18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ems</a:t>
              </a:r>
              <a:endParaRPr sz="1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  <p:grpSp>
          <p:nvGrpSpPr>
            <p:cNvPr id="36" name="object 21">
              <a:extLst>
                <a:ext uri="{FF2B5EF4-FFF2-40B4-BE49-F238E27FC236}">
                  <a16:creationId xmlns:a16="http://schemas.microsoft.com/office/drawing/2014/main" id="{D0F885E7-A90E-4F73-B068-C763F1D3D33B}"/>
                </a:ext>
              </a:extLst>
            </p:cNvPr>
            <p:cNvGrpSpPr/>
            <p:nvPr/>
          </p:nvGrpSpPr>
          <p:grpSpPr>
            <a:xfrm>
              <a:off x="8844171" y="3453898"/>
              <a:ext cx="1759375" cy="308888"/>
              <a:chOff x="7005637" y="2509837"/>
              <a:chExt cx="1533525" cy="390525"/>
            </a:xfrm>
            <a:solidFill>
              <a:schemeClr val="bg1"/>
            </a:solidFill>
          </p:grpSpPr>
          <p:sp>
            <p:nvSpPr>
              <p:cNvPr id="37" name="object 22">
                <a:extLst>
                  <a:ext uri="{FF2B5EF4-FFF2-40B4-BE49-F238E27FC236}">
                    <a16:creationId xmlns:a16="http://schemas.microsoft.com/office/drawing/2014/main" id="{0316AEC7-5B62-47B7-8D12-62B6169AA51E}"/>
                  </a:ext>
                </a:extLst>
              </p:cNvPr>
              <p:cNvSpPr/>
              <p:nvPr/>
            </p:nvSpPr>
            <p:spPr>
              <a:xfrm>
                <a:off x="7010400" y="2514600"/>
                <a:ext cx="1524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 h="381000">
                    <a:moveTo>
                      <a:pt x="1524000" y="0"/>
                    </a:moveTo>
                    <a:lnTo>
                      <a:pt x="0" y="0"/>
                    </a:lnTo>
                    <a:lnTo>
                      <a:pt x="0" y="381000"/>
                    </a:lnTo>
                    <a:lnTo>
                      <a:pt x="1524000" y="381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23">
                <a:extLst>
                  <a:ext uri="{FF2B5EF4-FFF2-40B4-BE49-F238E27FC236}">
                    <a16:creationId xmlns:a16="http://schemas.microsoft.com/office/drawing/2014/main" id="{9895EAF5-5F43-42E4-8EAA-DCFCAB8B7F1B}"/>
                  </a:ext>
                </a:extLst>
              </p:cNvPr>
              <p:cNvSpPr/>
              <p:nvPr/>
            </p:nvSpPr>
            <p:spPr>
              <a:xfrm>
                <a:off x="7010400" y="2514600"/>
                <a:ext cx="1524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 h="381000">
                    <a:moveTo>
                      <a:pt x="762000" y="381000"/>
                    </a:moveTo>
                    <a:lnTo>
                      <a:pt x="0" y="381000"/>
                    </a:lnTo>
                    <a:lnTo>
                      <a:pt x="0" y="0"/>
                    </a:lnTo>
                    <a:lnTo>
                      <a:pt x="1524000" y="0"/>
                    </a:lnTo>
                    <a:lnTo>
                      <a:pt x="1524000" y="381000"/>
                    </a:lnTo>
                    <a:lnTo>
                      <a:pt x="762000" y="381000"/>
                    </a:lnTo>
                    <a:close/>
                  </a:path>
                </a:pathLst>
              </a:custGeom>
              <a:grpFill/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" name="object 24">
              <a:extLst>
                <a:ext uri="{FF2B5EF4-FFF2-40B4-BE49-F238E27FC236}">
                  <a16:creationId xmlns:a16="http://schemas.microsoft.com/office/drawing/2014/main" id="{4F359F1A-D6F1-4BB2-98E8-423B457F7480}"/>
                </a:ext>
              </a:extLst>
            </p:cNvPr>
            <p:cNvSpPr txBox="1"/>
            <p:nvPr/>
          </p:nvSpPr>
          <p:spPr>
            <a:xfrm>
              <a:off x="9093792" y="3476558"/>
              <a:ext cx="1417699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Resolutions</a:t>
              </a:r>
              <a:endParaRPr sz="1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  <p:grpSp>
          <p:nvGrpSpPr>
            <p:cNvPr id="40" name="object 25">
              <a:extLst>
                <a:ext uri="{FF2B5EF4-FFF2-40B4-BE49-F238E27FC236}">
                  <a16:creationId xmlns:a16="http://schemas.microsoft.com/office/drawing/2014/main" id="{A2A20E5F-150F-4001-8F68-FC830DA61D4A}"/>
                </a:ext>
              </a:extLst>
            </p:cNvPr>
            <p:cNvGrpSpPr/>
            <p:nvPr/>
          </p:nvGrpSpPr>
          <p:grpSpPr>
            <a:xfrm>
              <a:off x="2118113" y="3715839"/>
              <a:ext cx="7688494" cy="1112430"/>
              <a:chOff x="1143000" y="2841008"/>
              <a:chExt cx="6701526" cy="1406438"/>
            </a:xfrm>
          </p:grpSpPr>
          <p:sp>
            <p:nvSpPr>
              <p:cNvPr id="41" name="object 26">
                <a:extLst>
                  <a:ext uri="{FF2B5EF4-FFF2-40B4-BE49-F238E27FC236}">
                    <a16:creationId xmlns:a16="http://schemas.microsoft.com/office/drawing/2014/main" id="{2D26FE32-D843-4D7A-9751-F9B194759259}"/>
                  </a:ext>
                </a:extLst>
              </p:cNvPr>
              <p:cNvSpPr/>
              <p:nvPr/>
            </p:nvSpPr>
            <p:spPr>
              <a:xfrm>
                <a:off x="1143000" y="2996127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27">
                <a:extLst>
                  <a:ext uri="{FF2B5EF4-FFF2-40B4-BE49-F238E27FC236}">
                    <a16:creationId xmlns:a16="http://schemas.microsoft.com/office/drawing/2014/main" id="{9DDC1AB3-6738-41F4-B7BE-834088E77A5A}"/>
                  </a:ext>
                </a:extLst>
              </p:cNvPr>
              <p:cNvSpPr/>
              <p:nvPr/>
            </p:nvSpPr>
            <p:spPr>
              <a:xfrm>
                <a:off x="3276600" y="28956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28">
                <a:extLst>
                  <a:ext uri="{FF2B5EF4-FFF2-40B4-BE49-F238E27FC236}">
                    <a16:creationId xmlns:a16="http://schemas.microsoft.com/office/drawing/2014/main" id="{CAAD0062-0016-4321-96E0-CE72843F3D16}"/>
                  </a:ext>
                </a:extLst>
              </p:cNvPr>
              <p:cNvSpPr/>
              <p:nvPr/>
            </p:nvSpPr>
            <p:spPr>
              <a:xfrm>
                <a:off x="5488124" y="2841008"/>
                <a:ext cx="2356402" cy="359392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304800">
                    <a:moveTo>
                      <a:pt x="0" y="0"/>
                    </a:moveTo>
                    <a:lnTo>
                      <a:pt x="0" y="304800"/>
                    </a:lnTo>
                  </a:path>
                  <a:path w="2362200" h="304800">
                    <a:moveTo>
                      <a:pt x="2362200" y="76200"/>
                    </a:moveTo>
                    <a:lnTo>
                      <a:pt x="2362200" y="3048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29">
                <a:extLst>
                  <a:ext uri="{FF2B5EF4-FFF2-40B4-BE49-F238E27FC236}">
                    <a16:creationId xmlns:a16="http://schemas.microsoft.com/office/drawing/2014/main" id="{6F76E8B9-C252-4DB7-8117-18B4AFE4A958}"/>
                  </a:ext>
                </a:extLst>
              </p:cNvPr>
              <p:cNvSpPr/>
              <p:nvPr/>
            </p:nvSpPr>
            <p:spPr>
              <a:xfrm>
                <a:off x="2514600" y="3276600"/>
                <a:ext cx="1600200" cy="970846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762000">
                    <a:moveTo>
                      <a:pt x="1600200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1600200" y="7620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30">
                <a:extLst>
                  <a:ext uri="{FF2B5EF4-FFF2-40B4-BE49-F238E27FC236}">
                    <a16:creationId xmlns:a16="http://schemas.microsoft.com/office/drawing/2014/main" id="{2B9ACA8A-7C33-4650-B2CE-AE06D3654FC4}"/>
                  </a:ext>
                </a:extLst>
              </p:cNvPr>
              <p:cNvSpPr/>
              <p:nvPr/>
            </p:nvSpPr>
            <p:spPr>
              <a:xfrm>
                <a:off x="2514600" y="3276599"/>
                <a:ext cx="1600200" cy="929985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762000">
                    <a:moveTo>
                      <a:pt x="800100" y="762000"/>
                    </a:moveTo>
                    <a:lnTo>
                      <a:pt x="0" y="762000"/>
                    </a:lnTo>
                    <a:lnTo>
                      <a:pt x="0" y="0"/>
                    </a:lnTo>
                    <a:lnTo>
                      <a:pt x="1600200" y="0"/>
                    </a:lnTo>
                    <a:lnTo>
                      <a:pt x="1600200" y="762000"/>
                    </a:lnTo>
                    <a:lnTo>
                      <a:pt x="800100" y="762000"/>
                    </a:lnTo>
                    <a:close/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31">
              <a:extLst>
                <a:ext uri="{FF2B5EF4-FFF2-40B4-BE49-F238E27FC236}">
                  <a16:creationId xmlns:a16="http://schemas.microsoft.com/office/drawing/2014/main" id="{885B00BD-22BB-4F46-B6B8-B7F529C583B7}"/>
                </a:ext>
              </a:extLst>
            </p:cNvPr>
            <p:cNvSpPr txBox="1"/>
            <p:nvPr/>
          </p:nvSpPr>
          <p:spPr>
            <a:xfrm>
              <a:off x="1156467" y="4107392"/>
              <a:ext cx="2098137" cy="826573"/>
            </a:xfrm>
            <a:prstGeom prst="rect">
              <a:avLst/>
            </a:prstGeom>
            <a:solidFill>
              <a:schemeClr val="bg1"/>
            </a:solidFill>
            <a:ln w="9344">
              <a:solidFill>
                <a:srgbClr val="0066CC"/>
              </a:solidFill>
            </a:ln>
          </p:spPr>
          <p:txBody>
            <a:bodyPr vert="horz" wrap="square" lIns="0" tIns="63500" rIns="0" bIns="0" rtlCol="0">
              <a:spAutoFit/>
            </a:bodyPr>
            <a:lstStyle/>
            <a:p>
              <a:pPr marL="78105" marR="170815">
                <a:lnSpc>
                  <a:spcPct val="105200"/>
                </a:lnSpc>
                <a:spcBef>
                  <a:spcPts val="500"/>
                </a:spcBef>
              </a:pPr>
              <a:r>
                <a:rPr sz="1600" b="1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Green </a:t>
              </a:r>
              <a:r>
                <a:rPr sz="16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tortoise  White </a:t>
              </a:r>
              <a:r>
                <a:rPr sz="1600" b="1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rabbit  </a:t>
              </a:r>
              <a:r>
                <a:rPr sz="16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Grass hot</a:t>
              </a:r>
              <a:r>
                <a:rPr sz="1600" b="1" spc="-60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6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sunny</a:t>
              </a:r>
              <a:endParaRPr sz="16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47" name="object 32">
              <a:extLst>
                <a:ext uri="{FF2B5EF4-FFF2-40B4-BE49-F238E27FC236}">
                  <a16:creationId xmlns:a16="http://schemas.microsoft.com/office/drawing/2014/main" id="{5DCDD286-2905-4959-BE39-6FDD8FCAFD82}"/>
                </a:ext>
              </a:extLst>
            </p:cNvPr>
            <p:cNvSpPr txBox="1"/>
            <p:nvPr/>
          </p:nvSpPr>
          <p:spPr>
            <a:xfrm>
              <a:off x="3894741" y="4123433"/>
              <a:ext cx="1623870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905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Running  </a:t>
              </a:r>
              <a:r>
                <a:rPr sz="20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c</a:t>
              </a:r>
              <a:r>
                <a:rPr sz="2000" b="1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o</a:t>
              </a:r>
              <a:r>
                <a:rPr sz="20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m</a:t>
              </a:r>
              <a:r>
                <a:rPr sz="20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p</a:t>
              </a:r>
              <a:r>
                <a:rPr sz="2000" b="1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e</a:t>
              </a:r>
              <a:r>
                <a:rPr sz="2000" b="1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t</a:t>
              </a:r>
              <a:r>
                <a:rPr sz="20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i</a:t>
              </a:r>
              <a:r>
                <a:rPr sz="2000" b="1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t</a:t>
              </a:r>
              <a:r>
                <a:rPr sz="20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i</a:t>
              </a:r>
              <a:r>
                <a:rPr sz="2000" b="1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o</a:t>
              </a:r>
              <a:r>
                <a:rPr sz="20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n</a:t>
              </a:r>
              <a:endParaRPr sz="20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7F3B0B-3128-4893-AF77-C8F95E137846}"/>
                </a:ext>
              </a:extLst>
            </p:cNvPr>
            <p:cNvGrpSpPr/>
            <p:nvPr/>
          </p:nvGrpSpPr>
          <p:grpSpPr>
            <a:xfrm>
              <a:off x="6134078" y="3996335"/>
              <a:ext cx="2107677" cy="1269454"/>
              <a:chOff x="6134078" y="3996335"/>
              <a:chExt cx="2107677" cy="1269454"/>
            </a:xfrm>
          </p:grpSpPr>
          <p:grpSp>
            <p:nvGrpSpPr>
              <p:cNvPr id="48" name="object 33">
                <a:extLst>
                  <a:ext uri="{FF2B5EF4-FFF2-40B4-BE49-F238E27FC236}">
                    <a16:creationId xmlns:a16="http://schemas.microsoft.com/office/drawing/2014/main" id="{E57E68C7-3D69-460A-BFEC-4E3968FA25B5}"/>
                  </a:ext>
                </a:extLst>
              </p:cNvPr>
              <p:cNvGrpSpPr/>
              <p:nvPr/>
            </p:nvGrpSpPr>
            <p:grpSpPr>
              <a:xfrm>
                <a:off x="6134078" y="3996335"/>
                <a:ext cx="2021642" cy="1269454"/>
                <a:chOff x="4643437" y="3195637"/>
                <a:chExt cx="1762125" cy="1457325"/>
              </a:xfrm>
              <a:solidFill>
                <a:schemeClr val="bg1"/>
              </a:solidFill>
            </p:grpSpPr>
            <p:sp>
              <p:nvSpPr>
                <p:cNvPr id="49" name="object 34">
                  <a:extLst>
                    <a:ext uri="{FF2B5EF4-FFF2-40B4-BE49-F238E27FC236}">
                      <a16:creationId xmlns:a16="http://schemas.microsoft.com/office/drawing/2014/main" id="{909BBE5C-D2E6-4793-B520-6896FAD83C4C}"/>
                    </a:ext>
                  </a:extLst>
                </p:cNvPr>
                <p:cNvSpPr/>
                <p:nvPr/>
              </p:nvSpPr>
              <p:spPr>
                <a:xfrm>
                  <a:off x="4648200" y="3200400"/>
                  <a:ext cx="1752600" cy="14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600" h="1447800">
                      <a:moveTo>
                        <a:pt x="1752600" y="0"/>
                      </a:moveTo>
                      <a:lnTo>
                        <a:pt x="0" y="0"/>
                      </a:lnTo>
                      <a:lnTo>
                        <a:pt x="0" y="1447800"/>
                      </a:lnTo>
                      <a:lnTo>
                        <a:pt x="1752600" y="1447800"/>
                      </a:lnTo>
                      <a:close/>
                    </a:path>
                  </a:pathLst>
                </a:custGeom>
                <a:grpFill/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35">
                  <a:extLst>
                    <a:ext uri="{FF2B5EF4-FFF2-40B4-BE49-F238E27FC236}">
                      <a16:creationId xmlns:a16="http://schemas.microsoft.com/office/drawing/2014/main" id="{3F89EF67-F43D-4EDB-B45A-0F6BEC2DBB10}"/>
                    </a:ext>
                  </a:extLst>
                </p:cNvPr>
                <p:cNvSpPr/>
                <p:nvPr/>
              </p:nvSpPr>
              <p:spPr>
                <a:xfrm>
                  <a:off x="4648200" y="3200400"/>
                  <a:ext cx="1752600" cy="14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600" h="1447800">
                      <a:moveTo>
                        <a:pt x="876300" y="1447800"/>
                      </a:moveTo>
                      <a:lnTo>
                        <a:pt x="0" y="1447800"/>
                      </a:lnTo>
                      <a:lnTo>
                        <a:pt x="0" y="0"/>
                      </a:lnTo>
                      <a:lnTo>
                        <a:pt x="1752600" y="0"/>
                      </a:lnTo>
                      <a:lnTo>
                        <a:pt x="1752600" y="1447800"/>
                      </a:lnTo>
                      <a:lnTo>
                        <a:pt x="876300" y="1447800"/>
                      </a:lnTo>
                      <a:close/>
                    </a:path>
                  </a:pathLst>
                </a:custGeom>
                <a:grpFill/>
                <a:ln w="9344">
                  <a:solidFill>
                    <a:srgbClr val="0066CC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1" name="object 36">
                <a:extLst>
                  <a:ext uri="{FF2B5EF4-FFF2-40B4-BE49-F238E27FC236}">
                    <a16:creationId xmlns:a16="http://schemas.microsoft.com/office/drawing/2014/main" id="{829CFBAA-6501-4E34-BE0F-27FC90D5EAFE}"/>
                  </a:ext>
                </a:extLst>
              </p:cNvPr>
              <p:cNvSpPr txBox="1"/>
              <p:nvPr/>
            </p:nvSpPr>
            <p:spPr>
              <a:xfrm>
                <a:off x="6307102" y="4006234"/>
                <a:ext cx="1859182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Slow fast</a:t>
                </a:r>
                <a:r>
                  <a:rPr sz="1800" b="1" spc="-8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1800" b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lazy</a:t>
                </a:r>
                <a:endParaRPr sz="1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52" name="object 37">
                <a:extLst>
                  <a:ext uri="{FF2B5EF4-FFF2-40B4-BE49-F238E27FC236}">
                    <a16:creationId xmlns:a16="http://schemas.microsoft.com/office/drawing/2014/main" id="{C27DCE30-9209-4EF0-B0BA-6E580A34B0D4}"/>
                  </a:ext>
                </a:extLst>
              </p:cNvPr>
              <p:cNvSpPr txBox="1"/>
              <p:nvPr/>
            </p:nvSpPr>
            <p:spPr>
              <a:xfrm>
                <a:off x="6338530" y="4222580"/>
                <a:ext cx="1705465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Stupid</a:t>
                </a:r>
                <a:r>
                  <a:rPr sz="1800" b="1" spc="-6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1800" b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clever</a:t>
                </a:r>
                <a:endParaRPr sz="1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53" name="object 38">
                <a:extLst>
                  <a:ext uri="{FF2B5EF4-FFF2-40B4-BE49-F238E27FC236}">
                    <a16:creationId xmlns:a16="http://schemas.microsoft.com/office/drawing/2014/main" id="{737AB6B3-4AB7-4E5E-A8A1-D7DCDC0ACA76}"/>
                  </a:ext>
                </a:extLst>
              </p:cNvPr>
              <p:cNvSpPr txBox="1"/>
              <p:nvPr/>
            </p:nvSpPr>
            <p:spPr>
              <a:xfrm>
                <a:off x="6315550" y="4483010"/>
                <a:ext cx="1926205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sleep hot</a:t>
                </a:r>
                <a:r>
                  <a:rPr sz="1800" b="1" spc="-6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1800" b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tired</a:t>
                </a:r>
                <a:endParaRPr sz="1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54" name="object 39">
                <a:extLst>
                  <a:ext uri="{FF2B5EF4-FFF2-40B4-BE49-F238E27FC236}">
                    <a16:creationId xmlns:a16="http://schemas.microsoft.com/office/drawing/2014/main" id="{6C7C1E72-AC9A-4639-A21E-BE4794B3D063}"/>
                  </a:ext>
                </a:extLst>
              </p:cNvPr>
              <p:cNvSpPr txBox="1"/>
              <p:nvPr/>
            </p:nvSpPr>
            <p:spPr>
              <a:xfrm>
                <a:off x="6559967" y="4670840"/>
                <a:ext cx="1437369" cy="56682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889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work hard  </a:t>
                </a:r>
                <a:r>
                  <a:rPr sz="1800" b="1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a long</a:t>
                </a:r>
                <a:r>
                  <a:rPr sz="1800" b="1" spc="-9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1800" b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time</a:t>
                </a:r>
                <a:endParaRPr sz="1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55" name="object 40">
              <a:extLst>
                <a:ext uri="{FF2B5EF4-FFF2-40B4-BE49-F238E27FC236}">
                  <a16:creationId xmlns:a16="http://schemas.microsoft.com/office/drawing/2014/main" id="{DD1A5CE3-6E53-4D82-B87B-616E99E29D05}"/>
                </a:ext>
              </a:extLst>
            </p:cNvPr>
            <p:cNvSpPr txBox="1"/>
            <p:nvPr/>
          </p:nvSpPr>
          <p:spPr>
            <a:xfrm>
              <a:off x="8538402" y="4009993"/>
              <a:ext cx="2496791" cy="969496"/>
            </a:xfrm>
            <a:prstGeom prst="rect">
              <a:avLst/>
            </a:prstGeom>
            <a:solidFill>
              <a:schemeClr val="bg1"/>
            </a:solidFill>
            <a:ln w="9344">
              <a:solidFill>
                <a:srgbClr val="0066CC"/>
              </a:solidFill>
            </a:ln>
          </p:spPr>
          <p:txBody>
            <a:bodyPr vert="horz" wrap="square" lIns="0" tIns="137160" rIns="0" bIns="0" rtlCol="0">
              <a:spAutoFit/>
            </a:bodyPr>
            <a:lstStyle/>
            <a:p>
              <a:pPr marL="90170" marR="224154" algn="ctr">
                <a:lnSpc>
                  <a:spcPct val="100000"/>
                </a:lnSpc>
                <a:spcBef>
                  <a:spcPts val="1080"/>
                </a:spcBef>
              </a:pPr>
              <a:r>
                <a:rPr sz="18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Wake-up win  lose happy  unhappy  Surprised</a:t>
              </a:r>
              <a:r>
                <a:rPr sz="1800" b="1" spc="-8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8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cry</a:t>
              </a:r>
              <a:endParaRPr sz="1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  <p:grpSp>
          <p:nvGrpSpPr>
            <p:cNvPr id="56" name="object 41">
              <a:extLst>
                <a:ext uri="{FF2B5EF4-FFF2-40B4-BE49-F238E27FC236}">
                  <a16:creationId xmlns:a16="http://schemas.microsoft.com/office/drawing/2014/main" id="{B6E5AB37-0FA3-45D9-B0AA-920FFA6A5BF7}"/>
                </a:ext>
              </a:extLst>
            </p:cNvPr>
            <p:cNvGrpSpPr/>
            <p:nvPr/>
          </p:nvGrpSpPr>
          <p:grpSpPr>
            <a:xfrm>
              <a:off x="2320693" y="4801546"/>
              <a:ext cx="7809811" cy="1581260"/>
              <a:chOff x="1447800" y="4096821"/>
              <a:chExt cx="6807270" cy="1999179"/>
            </a:xfrm>
          </p:grpSpPr>
          <p:sp>
            <p:nvSpPr>
              <p:cNvPr id="57" name="object 42">
                <a:extLst>
                  <a:ext uri="{FF2B5EF4-FFF2-40B4-BE49-F238E27FC236}">
                    <a16:creationId xmlns:a16="http://schemas.microsoft.com/office/drawing/2014/main" id="{5FBE4980-6D05-4A1A-8E93-F64094A85B1A}"/>
                  </a:ext>
                </a:extLst>
              </p:cNvPr>
              <p:cNvSpPr/>
              <p:nvPr/>
            </p:nvSpPr>
            <p:spPr>
              <a:xfrm>
                <a:off x="2719026" y="4101742"/>
                <a:ext cx="485140" cy="743161"/>
              </a:xfrm>
              <a:custGeom>
                <a:avLst/>
                <a:gdLst/>
                <a:ahLst/>
                <a:cxnLst/>
                <a:rect l="l" t="t" r="r" b="b"/>
                <a:pathLst>
                  <a:path w="485139" h="533400">
                    <a:moveTo>
                      <a:pt x="364489" y="0"/>
                    </a:moveTo>
                    <a:lnTo>
                      <a:pt x="120650" y="0"/>
                    </a:lnTo>
                    <a:lnTo>
                      <a:pt x="120650" y="400050"/>
                    </a:lnTo>
                    <a:lnTo>
                      <a:pt x="0" y="400050"/>
                    </a:lnTo>
                    <a:lnTo>
                      <a:pt x="242570" y="533400"/>
                    </a:lnTo>
                    <a:lnTo>
                      <a:pt x="485139" y="400050"/>
                    </a:lnTo>
                    <a:lnTo>
                      <a:pt x="364489" y="400050"/>
                    </a:lnTo>
                    <a:lnTo>
                      <a:pt x="364489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8" name="object 43">
                <a:extLst>
                  <a:ext uri="{FF2B5EF4-FFF2-40B4-BE49-F238E27FC236}">
                    <a16:creationId xmlns:a16="http://schemas.microsoft.com/office/drawing/2014/main" id="{14F1CF5A-9147-41F7-88D8-F5B05D6FD43F}"/>
                  </a:ext>
                </a:extLst>
              </p:cNvPr>
              <p:cNvSpPr/>
              <p:nvPr/>
            </p:nvSpPr>
            <p:spPr>
              <a:xfrm>
                <a:off x="2718158" y="4096821"/>
                <a:ext cx="485140" cy="743161"/>
              </a:xfrm>
              <a:custGeom>
                <a:avLst/>
                <a:gdLst/>
                <a:ahLst/>
                <a:cxnLst/>
                <a:rect l="l" t="t" r="r" b="b"/>
                <a:pathLst>
                  <a:path w="485139" h="533400">
                    <a:moveTo>
                      <a:pt x="120650" y="0"/>
                    </a:moveTo>
                    <a:lnTo>
                      <a:pt x="120650" y="400050"/>
                    </a:lnTo>
                    <a:lnTo>
                      <a:pt x="0" y="400050"/>
                    </a:lnTo>
                    <a:lnTo>
                      <a:pt x="242570" y="533400"/>
                    </a:lnTo>
                    <a:lnTo>
                      <a:pt x="485139" y="400050"/>
                    </a:lnTo>
                    <a:lnTo>
                      <a:pt x="364489" y="400050"/>
                    </a:lnTo>
                    <a:lnTo>
                      <a:pt x="364489" y="0"/>
                    </a:lnTo>
                    <a:lnTo>
                      <a:pt x="120650" y="0"/>
                    </a:lnTo>
                    <a:close/>
                  </a:path>
                  <a:path w="485139" h="533400">
                    <a:moveTo>
                      <a:pt x="0" y="0"/>
                    </a:moveTo>
                    <a:lnTo>
                      <a:pt x="0" y="0"/>
                    </a:lnTo>
                  </a:path>
                  <a:path w="485139" h="533400">
                    <a:moveTo>
                      <a:pt x="485139" y="533400"/>
                    </a:moveTo>
                    <a:lnTo>
                      <a:pt x="485139" y="5334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bject 44">
                <a:extLst>
                  <a:ext uri="{FF2B5EF4-FFF2-40B4-BE49-F238E27FC236}">
                    <a16:creationId xmlns:a16="http://schemas.microsoft.com/office/drawing/2014/main" id="{5F349B8C-6983-4140-97C4-DA8B76BAE6D9}"/>
                  </a:ext>
                </a:extLst>
              </p:cNvPr>
              <p:cNvSpPr/>
              <p:nvPr/>
            </p:nvSpPr>
            <p:spPr>
              <a:xfrm>
                <a:off x="7769930" y="4353056"/>
                <a:ext cx="485140" cy="699006"/>
              </a:xfrm>
              <a:custGeom>
                <a:avLst/>
                <a:gdLst/>
                <a:ahLst/>
                <a:cxnLst/>
                <a:rect l="l" t="t" r="r" b="b"/>
                <a:pathLst>
                  <a:path w="485140" h="304800">
                    <a:moveTo>
                      <a:pt x="364490" y="0"/>
                    </a:moveTo>
                    <a:lnTo>
                      <a:pt x="120650" y="0"/>
                    </a:lnTo>
                    <a:lnTo>
                      <a:pt x="120650" y="228600"/>
                    </a:lnTo>
                    <a:lnTo>
                      <a:pt x="0" y="228600"/>
                    </a:lnTo>
                    <a:lnTo>
                      <a:pt x="242570" y="304800"/>
                    </a:lnTo>
                    <a:lnTo>
                      <a:pt x="485140" y="228600"/>
                    </a:lnTo>
                    <a:lnTo>
                      <a:pt x="364490" y="228600"/>
                    </a:lnTo>
                    <a:lnTo>
                      <a:pt x="36449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0" name="object 45">
                <a:extLst>
                  <a:ext uri="{FF2B5EF4-FFF2-40B4-BE49-F238E27FC236}">
                    <a16:creationId xmlns:a16="http://schemas.microsoft.com/office/drawing/2014/main" id="{BC70BB4E-4EBB-4109-B1CB-2E2D87877885}"/>
                  </a:ext>
                </a:extLst>
              </p:cNvPr>
              <p:cNvSpPr/>
              <p:nvPr/>
            </p:nvSpPr>
            <p:spPr>
              <a:xfrm>
                <a:off x="7763165" y="4347436"/>
                <a:ext cx="485140" cy="699006"/>
              </a:xfrm>
              <a:custGeom>
                <a:avLst/>
                <a:gdLst/>
                <a:ahLst/>
                <a:cxnLst/>
                <a:rect l="l" t="t" r="r" b="b"/>
                <a:pathLst>
                  <a:path w="485140" h="304800">
                    <a:moveTo>
                      <a:pt x="120650" y="0"/>
                    </a:moveTo>
                    <a:lnTo>
                      <a:pt x="120650" y="228600"/>
                    </a:lnTo>
                    <a:lnTo>
                      <a:pt x="0" y="228600"/>
                    </a:lnTo>
                    <a:lnTo>
                      <a:pt x="242570" y="304800"/>
                    </a:lnTo>
                    <a:lnTo>
                      <a:pt x="485140" y="228600"/>
                    </a:lnTo>
                    <a:lnTo>
                      <a:pt x="364490" y="228600"/>
                    </a:lnTo>
                    <a:lnTo>
                      <a:pt x="364490" y="0"/>
                    </a:lnTo>
                    <a:lnTo>
                      <a:pt x="120650" y="0"/>
                    </a:lnTo>
                    <a:close/>
                  </a:path>
                  <a:path w="485140" h="304800">
                    <a:moveTo>
                      <a:pt x="0" y="0"/>
                    </a:moveTo>
                    <a:lnTo>
                      <a:pt x="0" y="0"/>
                    </a:lnTo>
                  </a:path>
                  <a:path w="485140" h="304800">
                    <a:moveTo>
                      <a:pt x="485140" y="304800"/>
                    </a:moveTo>
                    <a:lnTo>
                      <a:pt x="485140" y="3048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46">
                <a:extLst>
                  <a:ext uri="{FF2B5EF4-FFF2-40B4-BE49-F238E27FC236}">
                    <a16:creationId xmlns:a16="http://schemas.microsoft.com/office/drawing/2014/main" id="{BA500D1A-7BC3-4860-A905-ADCA56DBC541}"/>
                  </a:ext>
                </a:extLst>
              </p:cNvPr>
              <p:cNvSpPr/>
              <p:nvPr/>
            </p:nvSpPr>
            <p:spPr>
              <a:xfrm>
                <a:off x="1447800" y="4876800"/>
                <a:ext cx="2362200" cy="12192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1219200">
                    <a:moveTo>
                      <a:pt x="1181100" y="0"/>
                    </a:moveTo>
                    <a:lnTo>
                      <a:pt x="1116718" y="818"/>
                    </a:lnTo>
                    <a:lnTo>
                      <a:pt x="1053406" y="3249"/>
                    </a:lnTo>
                    <a:lnTo>
                      <a:pt x="991234" y="7256"/>
                    </a:lnTo>
                    <a:lnTo>
                      <a:pt x="930274" y="12801"/>
                    </a:lnTo>
                    <a:lnTo>
                      <a:pt x="870594" y="19848"/>
                    </a:lnTo>
                    <a:lnTo>
                      <a:pt x="812267" y="28361"/>
                    </a:lnTo>
                    <a:lnTo>
                      <a:pt x="755362" y="38301"/>
                    </a:lnTo>
                    <a:lnTo>
                      <a:pt x="699951" y="49633"/>
                    </a:lnTo>
                    <a:lnTo>
                      <a:pt x="646104" y="62320"/>
                    </a:lnTo>
                    <a:lnTo>
                      <a:pt x="593891" y="76325"/>
                    </a:lnTo>
                    <a:lnTo>
                      <a:pt x="543383" y="91610"/>
                    </a:lnTo>
                    <a:lnTo>
                      <a:pt x="494650" y="108140"/>
                    </a:lnTo>
                    <a:lnTo>
                      <a:pt x="447764" y="125877"/>
                    </a:lnTo>
                    <a:lnTo>
                      <a:pt x="402795" y="144784"/>
                    </a:lnTo>
                    <a:lnTo>
                      <a:pt x="359813" y="164825"/>
                    </a:lnTo>
                    <a:lnTo>
                      <a:pt x="318889" y="185963"/>
                    </a:lnTo>
                    <a:lnTo>
                      <a:pt x="280094" y="208161"/>
                    </a:lnTo>
                    <a:lnTo>
                      <a:pt x="243498" y="231382"/>
                    </a:lnTo>
                    <a:lnTo>
                      <a:pt x="209172" y="255589"/>
                    </a:lnTo>
                    <a:lnTo>
                      <a:pt x="177186" y="280746"/>
                    </a:lnTo>
                    <a:lnTo>
                      <a:pt x="147611" y="306815"/>
                    </a:lnTo>
                    <a:lnTo>
                      <a:pt x="120518" y="333760"/>
                    </a:lnTo>
                    <a:lnTo>
                      <a:pt x="74059" y="390130"/>
                    </a:lnTo>
                    <a:lnTo>
                      <a:pt x="38373" y="449562"/>
                    </a:lnTo>
                    <a:lnTo>
                      <a:pt x="14026" y="511760"/>
                    </a:lnTo>
                    <a:lnTo>
                      <a:pt x="1582" y="576430"/>
                    </a:lnTo>
                    <a:lnTo>
                      <a:pt x="0" y="609600"/>
                    </a:lnTo>
                    <a:lnTo>
                      <a:pt x="1582" y="642769"/>
                    </a:lnTo>
                    <a:lnTo>
                      <a:pt x="14026" y="707439"/>
                    </a:lnTo>
                    <a:lnTo>
                      <a:pt x="38373" y="769637"/>
                    </a:lnTo>
                    <a:lnTo>
                      <a:pt x="74059" y="829069"/>
                    </a:lnTo>
                    <a:lnTo>
                      <a:pt x="120518" y="885439"/>
                    </a:lnTo>
                    <a:lnTo>
                      <a:pt x="147611" y="912384"/>
                    </a:lnTo>
                    <a:lnTo>
                      <a:pt x="177186" y="938453"/>
                    </a:lnTo>
                    <a:lnTo>
                      <a:pt x="209172" y="963610"/>
                    </a:lnTo>
                    <a:lnTo>
                      <a:pt x="243498" y="987817"/>
                    </a:lnTo>
                    <a:lnTo>
                      <a:pt x="280094" y="1011038"/>
                    </a:lnTo>
                    <a:lnTo>
                      <a:pt x="318889" y="1033236"/>
                    </a:lnTo>
                    <a:lnTo>
                      <a:pt x="359813" y="1054374"/>
                    </a:lnTo>
                    <a:lnTo>
                      <a:pt x="402795" y="1074415"/>
                    </a:lnTo>
                    <a:lnTo>
                      <a:pt x="447764" y="1093322"/>
                    </a:lnTo>
                    <a:lnTo>
                      <a:pt x="494650" y="1111059"/>
                    </a:lnTo>
                    <a:lnTo>
                      <a:pt x="543383" y="1127589"/>
                    </a:lnTo>
                    <a:lnTo>
                      <a:pt x="593891" y="1142874"/>
                    </a:lnTo>
                    <a:lnTo>
                      <a:pt x="646104" y="1156879"/>
                    </a:lnTo>
                    <a:lnTo>
                      <a:pt x="699951" y="1169566"/>
                    </a:lnTo>
                    <a:lnTo>
                      <a:pt x="755362" y="1180898"/>
                    </a:lnTo>
                    <a:lnTo>
                      <a:pt x="812267" y="1190838"/>
                    </a:lnTo>
                    <a:lnTo>
                      <a:pt x="870594" y="1199351"/>
                    </a:lnTo>
                    <a:lnTo>
                      <a:pt x="930274" y="1206398"/>
                    </a:lnTo>
                    <a:lnTo>
                      <a:pt x="991234" y="1211943"/>
                    </a:lnTo>
                    <a:lnTo>
                      <a:pt x="1053406" y="1215950"/>
                    </a:lnTo>
                    <a:lnTo>
                      <a:pt x="1116718" y="1218381"/>
                    </a:lnTo>
                    <a:lnTo>
                      <a:pt x="1181100" y="1219200"/>
                    </a:lnTo>
                    <a:lnTo>
                      <a:pt x="1245366" y="1218381"/>
                    </a:lnTo>
                    <a:lnTo>
                      <a:pt x="1308578" y="1215950"/>
                    </a:lnTo>
                    <a:lnTo>
                      <a:pt x="1370664" y="1211943"/>
                    </a:lnTo>
                    <a:lnTo>
                      <a:pt x="1431552" y="1206398"/>
                    </a:lnTo>
                    <a:lnTo>
                      <a:pt x="1491172" y="1199351"/>
                    </a:lnTo>
                    <a:lnTo>
                      <a:pt x="1549452" y="1190838"/>
                    </a:lnTo>
                    <a:lnTo>
                      <a:pt x="1606321" y="1180898"/>
                    </a:lnTo>
                    <a:lnTo>
                      <a:pt x="1661707" y="1169566"/>
                    </a:lnTo>
                    <a:lnTo>
                      <a:pt x="1715538" y="1156879"/>
                    </a:lnTo>
                    <a:lnTo>
                      <a:pt x="1767744" y="1142874"/>
                    </a:lnTo>
                    <a:lnTo>
                      <a:pt x="1818254" y="1127589"/>
                    </a:lnTo>
                    <a:lnTo>
                      <a:pt x="1866995" y="1111059"/>
                    </a:lnTo>
                    <a:lnTo>
                      <a:pt x="1913896" y="1093322"/>
                    </a:lnTo>
                    <a:lnTo>
                      <a:pt x="1958887" y="1074415"/>
                    </a:lnTo>
                    <a:lnTo>
                      <a:pt x="2001895" y="1054374"/>
                    </a:lnTo>
                    <a:lnTo>
                      <a:pt x="2042849" y="1033236"/>
                    </a:lnTo>
                    <a:lnTo>
                      <a:pt x="2081679" y="1011038"/>
                    </a:lnTo>
                    <a:lnTo>
                      <a:pt x="2118312" y="987817"/>
                    </a:lnTo>
                    <a:lnTo>
                      <a:pt x="2152677" y="963610"/>
                    </a:lnTo>
                    <a:lnTo>
                      <a:pt x="2184703" y="938453"/>
                    </a:lnTo>
                    <a:lnTo>
                      <a:pt x="2214319" y="912384"/>
                    </a:lnTo>
                    <a:lnTo>
                      <a:pt x="2241453" y="885439"/>
                    </a:lnTo>
                    <a:lnTo>
                      <a:pt x="2287990" y="829069"/>
                    </a:lnTo>
                    <a:lnTo>
                      <a:pt x="2323743" y="769637"/>
                    </a:lnTo>
                    <a:lnTo>
                      <a:pt x="2348141" y="707439"/>
                    </a:lnTo>
                    <a:lnTo>
                      <a:pt x="2360614" y="642769"/>
                    </a:lnTo>
                    <a:lnTo>
                      <a:pt x="2362200" y="609600"/>
                    </a:lnTo>
                    <a:lnTo>
                      <a:pt x="2360614" y="576430"/>
                    </a:lnTo>
                    <a:lnTo>
                      <a:pt x="2348141" y="511760"/>
                    </a:lnTo>
                    <a:lnTo>
                      <a:pt x="2323743" y="449562"/>
                    </a:lnTo>
                    <a:lnTo>
                      <a:pt x="2287990" y="390130"/>
                    </a:lnTo>
                    <a:lnTo>
                      <a:pt x="2241453" y="333760"/>
                    </a:lnTo>
                    <a:lnTo>
                      <a:pt x="2214319" y="306815"/>
                    </a:lnTo>
                    <a:lnTo>
                      <a:pt x="2184703" y="280746"/>
                    </a:lnTo>
                    <a:lnTo>
                      <a:pt x="2152677" y="255589"/>
                    </a:lnTo>
                    <a:lnTo>
                      <a:pt x="2118312" y="231382"/>
                    </a:lnTo>
                    <a:lnTo>
                      <a:pt x="2081679" y="208161"/>
                    </a:lnTo>
                    <a:lnTo>
                      <a:pt x="2042849" y="185963"/>
                    </a:lnTo>
                    <a:lnTo>
                      <a:pt x="2001895" y="164825"/>
                    </a:lnTo>
                    <a:lnTo>
                      <a:pt x="1958887" y="144784"/>
                    </a:lnTo>
                    <a:lnTo>
                      <a:pt x="1913896" y="125877"/>
                    </a:lnTo>
                    <a:lnTo>
                      <a:pt x="1866995" y="108140"/>
                    </a:lnTo>
                    <a:lnTo>
                      <a:pt x="1818254" y="91610"/>
                    </a:lnTo>
                    <a:lnTo>
                      <a:pt x="1767744" y="76325"/>
                    </a:lnTo>
                    <a:lnTo>
                      <a:pt x="1715538" y="62320"/>
                    </a:lnTo>
                    <a:lnTo>
                      <a:pt x="1661707" y="49633"/>
                    </a:lnTo>
                    <a:lnTo>
                      <a:pt x="1606321" y="38301"/>
                    </a:lnTo>
                    <a:lnTo>
                      <a:pt x="1549452" y="28361"/>
                    </a:lnTo>
                    <a:lnTo>
                      <a:pt x="1491172" y="19848"/>
                    </a:lnTo>
                    <a:lnTo>
                      <a:pt x="1431552" y="12801"/>
                    </a:lnTo>
                    <a:lnTo>
                      <a:pt x="1370664" y="7256"/>
                    </a:lnTo>
                    <a:lnTo>
                      <a:pt x="1308578" y="3249"/>
                    </a:lnTo>
                    <a:lnTo>
                      <a:pt x="1245366" y="818"/>
                    </a:lnTo>
                    <a:lnTo>
                      <a:pt x="1181100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47">
                <a:extLst>
                  <a:ext uri="{FF2B5EF4-FFF2-40B4-BE49-F238E27FC236}">
                    <a16:creationId xmlns:a16="http://schemas.microsoft.com/office/drawing/2014/main" id="{2BD9C9EB-368E-43AB-8879-174F55CDBDB6}"/>
                  </a:ext>
                </a:extLst>
              </p:cNvPr>
              <p:cNvSpPr/>
              <p:nvPr/>
            </p:nvSpPr>
            <p:spPr>
              <a:xfrm>
                <a:off x="1447800" y="4876800"/>
                <a:ext cx="2362200" cy="12192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1219200">
                    <a:moveTo>
                      <a:pt x="1181100" y="0"/>
                    </a:moveTo>
                    <a:lnTo>
                      <a:pt x="1245366" y="818"/>
                    </a:lnTo>
                    <a:lnTo>
                      <a:pt x="1308578" y="3249"/>
                    </a:lnTo>
                    <a:lnTo>
                      <a:pt x="1370664" y="7256"/>
                    </a:lnTo>
                    <a:lnTo>
                      <a:pt x="1431552" y="12801"/>
                    </a:lnTo>
                    <a:lnTo>
                      <a:pt x="1491172" y="19848"/>
                    </a:lnTo>
                    <a:lnTo>
                      <a:pt x="1549452" y="28361"/>
                    </a:lnTo>
                    <a:lnTo>
                      <a:pt x="1606321" y="38301"/>
                    </a:lnTo>
                    <a:lnTo>
                      <a:pt x="1661707" y="49633"/>
                    </a:lnTo>
                    <a:lnTo>
                      <a:pt x="1715538" y="62320"/>
                    </a:lnTo>
                    <a:lnTo>
                      <a:pt x="1767744" y="76325"/>
                    </a:lnTo>
                    <a:lnTo>
                      <a:pt x="1818254" y="91610"/>
                    </a:lnTo>
                    <a:lnTo>
                      <a:pt x="1866995" y="108140"/>
                    </a:lnTo>
                    <a:lnTo>
                      <a:pt x="1913896" y="125877"/>
                    </a:lnTo>
                    <a:lnTo>
                      <a:pt x="1958887" y="144784"/>
                    </a:lnTo>
                    <a:lnTo>
                      <a:pt x="2001895" y="164825"/>
                    </a:lnTo>
                    <a:lnTo>
                      <a:pt x="2042849" y="185963"/>
                    </a:lnTo>
                    <a:lnTo>
                      <a:pt x="2081679" y="208161"/>
                    </a:lnTo>
                    <a:lnTo>
                      <a:pt x="2118312" y="231382"/>
                    </a:lnTo>
                    <a:lnTo>
                      <a:pt x="2152677" y="255589"/>
                    </a:lnTo>
                    <a:lnTo>
                      <a:pt x="2184703" y="280746"/>
                    </a:lnTo>
                    <a:lnTo>
                      <a:pt x="2214319" y="306815"/>
                    </a:lnTo>
                    <a:lnTo>
                      <a:pt x="2241453" y="333760"/>
                    </a:lnTo>
                    <a:lnTo>
                      <a:pt x="2287990" y="390130"/>
                    </a:lnTo>
                    <a:lnTo>
                      <a:pt x="2323743" y="449562"/>
                    </a:lnTo>
                    <a:lnTo>
                      <a:pt x="2348141" y="511760"/>
                    </a:lnTo>
                    <a:lnTo>
                      <a:pt x="2360614" y="576430"/>
                    </a:lnTo>
                    <a:lnTo>
                      <a:pt x="2362200" y="609600"/>
                    </a:lnTo>
                    <a:lnTo>
                      <a:pt x="2360614" y="642769"/>
                    </a:lnTo>
                    <a:lnTo>
                      <a:pt x="2348141" y="707439"/>
                    </a:lnTo>
                    <a:lnTo>
                      <a:pt x="2323743" y="769637"/>
                    </a:lnTo>
                    <a:lnTo>
                      <a:pt x="2287990" y="829069"/>
                    </a:lnTo>
                    <a:lnTo>
                      <a:pt x="2241453" y="885439"/>
                    </a:lnTo>
                    <a:lnTo>
                      <a:pt x="2214319" y="912384"/>
                    </a:lnTo>
                    <a:lnTo>
                      <a:pt x="2184703" y="938453"/>
                    </a:lnTo>
                    <a:lnTo>
                      <a:pt x="2152677" y="963610"/>
                    </a:lnTo>
                    <a:lnTo>
                      <a:pt x="2118312" y="987817"/>
                    </a:lnTo>
                    <a:lnTo>
                      <a:pt x="2081679" y="1011038"/>
                    </a:lnTo>
                    <a:lnTo>
                      <a:pt x="2042849" y="1033236"/>
                    </a:lnTo>
                    <a:lnTo>
                      <a:pt x="2001895" y="1054374"/>
                    </a:lnTo>
                    <a:lnTo>
                      <a:pt x="1958887" y="1074415"/>
                    </a:lnTo>
                    <a:lnTo>
                      <a:pt x="1913896" y="1093322"/>
                    </a:lnTo>
                    <a:lnTo>
                      <a:pt x="1866995" y="1111059"/>
                    </a:lnTo>
                    <a:lnTo>
                      <a:pt x="1818254" y="1127589"/>
                    </a:lnTo>
                    <a:lnTo>
                      <a:pt x="1767744" y="1142874"/>
                    </a:lnTo>
                    <a:lnTo>
                      <a:pt x="1715538" y="1156879"/>
                    </a:lnTo>
                    <a:lnTo>
                      <a:pt x="1661707" y="1169566"/>
                    </a:lnTo>
                    <a:lnTo>
                      <a:pt x="1606321" y="1180898"/>
                    </a:lnTo>
                    <a:lnTo>
                      <a:pt x="1549452" y="1190838"/>
                    </a:lnTo>
                    <a:lnTo>
                      <a:pt x="1491172" y="1199351"/>
                    </a:lnTo>
                    <a:lnTo>
                      <a:pt x="1431552" y="1206398"/>
                    </a:lnTo>
                    <a:lnTo>
                      <a:pt x="1370664" y="1211943"/>
                    </a:lnTo>
                    <a:lnTo>
                      <a:pt x="1308578" y="1215950"/>
                    </a:lnTo>
                    <a:lnTo>
                      <a:pt x="1245366" y="1218381"/>
                    </a:lnTo>
                    <a:lnTo>
                      <a:pt x="1181100" y="1219200"/>
                    </a:lnTo>
                    <a:lnTo>
                      <a:pt x="1116718" y="1218381"/>
                    </a:lnTo>
                    <a:lnTo>
                      <a:pt x="1053406" y="1215950"/>
                    </a:lnTo>
                    <a:lnTo>
                      <a:pt x="991234" y="1211943"/>
                    </a:lnTo>
                    <a:lnTo>
                      <a:pt x="930274" y="1206398"/>
                    </a:lnTo>
                    <a:lnTo>
                      <a:pt x="870594" y="1199351"/>
                    </a:lnTo>
                    <a:lnTo>
                      <a:pt x="812267" y="1190838"/>
                    </a:lnTo>
                    <a:lnTo>
                      <a:pt x="755362" y="1180898"/>
                    </a:lnTo>
                    <a:lnTo>
                      <a:pt x="699951" y="1169566"/>
                    </a:lnTo>
                    <a:lnTo>
                      <a:pt x="646104" y="1156879"/>
                    </a:lnTo>
                    <a:lnTo>
                      <a:pt x="593891" y="1142874"/>
                    </a:lnTo>
                    <a:lnTo>
                      <a:pt x="543383" y="1127589"/>
                    </a:lnTo>
                    <a:lnTo>
                      <a:pt x="494650" y="1111059"/>
                    </a:lnTo>
                    <a:lnTo>
                      <a:pt x="447764" y="1093322"/>
                    </a:lnTo>
                    <a:lnTo>
                      <a:pt x="402795" y="1074415"/>
                    </a:lnTo>
                    <a:lnTo>
                      <a:pt x="359813" y="1054374"/>
                    </a:lnTo>
                    <a:lnTo>
                      <a:pt x="318889" y="1033236"/>
                    </a:lnTo>
                    <a:lnTo>
                      <a:pt x="280094" y="1011038"/>
                    </a:lnTo>
                    <a:lnTo>
                      <a:pt x="243498" y="987817"/>
                    </a:lnTo>
                    <a:lnTo>
                      <a:pt x="209172" y="963610"/>
                    </a:lnTo>
                    <a:lnTo>
                      <a:pt x="177186" y="938453"/>
                    </a:lnTo>
                    <a:lnTo>
                      <a:pt x="147611" y="912384"/>
                    </a:lnTo>
                    <a:lnTo>
                      <a:pt x="120518" y="885439"/>
                    </a:lnTo>
                    <a:lnTo>
                      <a:pt x="74059" y="829069"/>
                    </a:lnTo>
                    <a:lnTo>
                      <a:pt x="38373" y="769637"/>
                    </a:lnTo>
                    <a:lnTo>
                      <a:pt x="14026" y="707439"/>
                    </a:lnTo>
                    <a:lnTo>
                      <a:pt x="1582" y="642769"/>
                    </a:lnTo>
                    <a:lnTo>
                      <a:pt x="0" y="609600"/>
                    </a:lnTo>
                    <a:lnTo>
                      <a:pt x="1582" y="576430"/>
                    </a:lnTo>
                    <a:lnTo>
                      <a:pt x="14026" y="511760"/>
                    </a:lnTo>
                    <a:lnTo>
                      <a:pt x="38373" y="449562"/>
                    </a:lnTo>
                    <a:lnTo>
                      <a:pt x="74059" y="390130"/>
                    </a:lnTo>
                    <a:lnTo>
                      <a:pt x="120518" y="333760"/>
                    </a:lnTo>
                    <a:lnTo>
                      <a:pt x="147611" y="306815"/>
                    </a:lnTo>
                    <a:lnTo>
                      <a:pt x="177186" y="280746"/>
                    </a:lnTo>
                    <a:lnTo>
                      <a:pt x="209172" y="255589"/>
                    </a:lnTo>
                    <a:lnTo>
                      <a:pt x="243498" y="231382"/>
                    </a:lnTo>
                    <a:lnTo>
                      <a:pt x="280094" y="208161"/>
                    </a:lnTo>
                    <a:lnTo>
                      <a:pt x="318889" y="185963"/>
                    </a:lnTo>
                    <a:lnTo>
                      <a:pt x="359813" y="164825"/>
                    </a:lnTo>
                    <a:lnTo>
                      <a:pt x="402795" y="144784"/>
                    </a:lnTo>
                    <a:lnTo>
                      <a:pt x="447764" y="125877"/>
                    </a:lnTo>
                    <a:lnTo>
                      <a:pt x="494650" y="108140"/>
                    </a:lnTo>
                    <a:lnTo>
                      <a:pt x="543383" y="91610"/>
                    </a:lnTo>
                    <a:lnTo>
                      <a:pt x="593891" y="76325"/>
                    </a:lnTo>
                    <a:lnTo>
                      <a:pt x="646104" y="62320"/>
                    </a:lnTo>
                    <a:lnTo>
                      <a:pt x="699951" y="49633"/>
                    </a:lnTo>
                    <a:lnTo>
                      <a:pt x="755362" y="38301"/>
                    </a:lnTo>
                    <a:lnTo>
                      <a:pt x="812267" y="28361"/>
                    </a:lnTo>
                    <a:lnTo>
                      <a:pt x="870594" y="19848"/>
                    </a:lnTo>
                    <a:lnTo>
                      <a:pt x="930274" y="12801"/>
                    </a:lnTo>
                    <a:lnTo>
                      <a:pt x="991234" y="7256"/>
                    </a:lnTo>
                    <a:lnTo>
                      <a:pt x="1053406" y="3249"/>
                    </a:lnTo>
                    <a:lnTo>
                      <a:pt x="1116718" y="818"/>
                    </a:lnTo>
                    <a:lnTo>
                      <a:pt x="1181100" y="0"/>
                    </a:lnTo>
                    <a:close/>
                  </a:path>
                  <a:path w="2362200" h="1219200">
                    <a:moveTo>
                      <a:pt x="0" y="0"/>
                    </a:moveTo>
                    <a:lnTo>
                      <a:pt x="0" y="0"/>
                    </a:lnTo>
                  </a:path>
                  <a:path w="2362200" h="1219200">
                    <a:moveTo>
                      <a:pt x="2362200" y="1219200"/>
                    </a:moveTo>
                    <a:lnTo>
                      <a:pt x="2362200" y="12192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48">
                <a:extLst>
                  <a:ext uri="{FF2B5EF4-FFF2-40B4-BE49-F238E27FC236}">
                    <a16:creationId xmlns:a16="http://schemas.microsoft.com/office/drawing/2014/main" id="{F7407DF9-BBBF-446D-931B-FB66464095AF}"/>
                  </a:ext>
                </a:extLst>
              </p:cNvPr>
              <p:cNvSpPr/>
              <p:nvPr/>
            </p:nvSpPr>
            <p:spPr>
              <a:xfrm>
                <a:off x="6052293" y="4693915"/>
                <a:ext cx="418872" cy="457199"/>
              </a:xfrm>
              <a:custGeom>
                <a:avLst/>
                <a:gdLst/>
                <a:ahLst/>
                <a:cxnLst/>
                <a:rect l="l" t="t" r="r" b="b"/>
                <a:pathLst>
                  <a:path w="485139" h="457200">
                    <a:moveTo>
                      <a:pt x="364489" y="0"/>
                    </a:moveTo>
                    <a:lnTo>
                      <a:pt x="120650" y="0"/>
                    </a:lnTo>
                    <a:lnTo>
                      <a:pt x="120650" y="342900"/>
                    </a:lnTo>
                    <a:lnTo>
                      <a:pt x="0" y="342900"/>
                    </a:lnTo>
                    <a:lnTo>
                      <a:pt x="242570" y="457200"/>
                    </a:lnTo>
                    <a:lnTo>
                      <a:pt x="485139" y="342900"/>
                    </a:lnTo>
                    <a:lnTo>
                      <a:pt x="364489" y="342900"/>
                    </a:lnTo>
                    <a:lnTo>
                      <a:pt x="364489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49">
                <a:extLst>
                  <a:ext uri="{FF2B5EF4-FFF2-40B4-BE49-F238E27FC236}">
                    <a16:creationId xmlns:a16="http://schemas.microsoft.com/office/drawing/2014/main" id="{AF38DC72-5DD7-46F8-8BA9-92BD0BC345A7}"/>
                  </a:ext>
                </a:extLst>
              </p:cNvPr>
              <p:cNvSpPr/>
              <p:nvPr/>
            </p:nvSpPr>
            <p:spPr>
              <a:xfrm>
                <a:off x="6046010" y="4659301"/>
                <a:ext cx="436705" cy="491813"/>
              </a:xfrm>
              <a:custGeom>
                <a:avLst/>
                <a:gdLst/>
                <a:ahLst/>
                <a:cxnLst/>
                <a:rect l="l" t="t" r="r" b="b"/>
                <a:pathLst>
                  <a:path w="485139" h="457200">
                    <a:moveTo>
                      <a:pt x="120650" y="0"/>
                    </a:moveTo>
                    <a:lnTo>
                      <a:pt x="120650" y="342900"/>
                    </a:lnTo>
                    <a:lnTo>
                      <a:pt x="0" y="342900"/>
                    </a:lnTo>
                    <a:lnTo>
                      <a:pt x="242570" y="457200"/>
                    </a:lnTo>
                    <a:lnTo>
                      <a:pt x="485139" y="342900"/>
                    </a:lnTo>
                    <a:lnTo>
                      <a:pt x="364489" y="342900"/>
                    </a:lnTo>
                    <a:lnTo>
                      <a:pt x="364489" y="0"/>
                    </a:lnTo>
                    <a:lnTo>
                      <a:pt x="120650" y="0"/>
                    </a:lnTo>
                    <a:close/>
                  </a:path>
                  <a:path w="485139" h="457200">
                    <a:moveTo>
                      <a:pt x="0" y="0"/>
                    </a:moveTo>
                    <a:lnTo>
                      <a:pt x="0" y="0"/>
                    </a:lnTo>
                  </a:path>
                  <a:path w="485139" h="457200">
                    <a:moveTo>
                      <a:pt x="485139" y="457200"/>
                    </a:moveTo>
                    <a:lnTo>
                      <a:pt x="485139" y="457200"/>
                    </a:lnTo>
                  </a:path>
                </a:pathLst>
              </a:custGeom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50">
              <a:extLst>
                <a:ext uri="{FF2B5EF4-FFF2-40B4-BE49-F238E27FC236}">
                  <a16:creationId xmlns:a16="http://schemas.microsoft.com/office/drawing/2014/main" id="{5620BFAD-1BC9-4FA3-83F5-D52BA2C5A535}"/>
                </a:ext>
              </a:extLst>
            </p:cNvPr>
            <p:cNvSpPr txBox="1"/>
            <p:nvPr/>
          </p:nvSpPr>
          <p:spPr>
            <a:xfrm>
              <a:off x="3009820" y="5557098"/>
              <a:ext cx="1623870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223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Swimming  </a:t>
              </a:r>
              <a:r>
                <a:rPr sz="20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c</a:t>
              </a:r>
              <a:r>
                <a:rPr sz="2000" b="1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o</a:t>
              </a:r>
              <a:r>
                <a:rPr sz="20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m</a:t>
              </a:r>
              <a:r>
                <a:rPr sz="20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p</a:t>
              </a:r>
              <a:r>
                <a:rPr sz="2000" b="1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e</a:t>
              </a:r>
              <a:r>
                <a:rPr sz="2000" b="1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t</a:t>
              </a:r>
              <a:r>
                <a:rPr sz="20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i</a:t>
              </a:r>
              <a:r>
                <a:rPr sz="2000" b="1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t</a:t>
              </a:r>
              <a:r>
                <a:rPr sz="20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i</a:t>
              </a:r>
              <a:r>
                <a:rPr sz="2000" b="1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o</a:t>
              </a:r>
              <a:r>
                <a:rPr sz="20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n</a:t>
              </a:r>
              <a:endParaRPr sz="20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  <p:grpSp>
          <p:nvGrpSpPr>
            <p:cNvPr id="66" name="object 51">
              <a:extLst>
                <a:ext uri="{FF2B5EF4-FFF2-40B4-BE49-F238E27FC236}">
                  <a16:creationId xmlns:a16="http://schemas.microsoft.com/office/drawing/2014/main" id="{48B12117-D3EA-4F2A-95C4-54D4ABAD6E79}"/>
                </a:ext>
              </a:extLst>
            </p:cNvPr>
            <p:cNvGrpSpPr/>
            <p:nvPr/>
          </p:nvGrpSpPr>
          <p:grpSpPr>
            <a:xfrm>
              <a:off x="5378696" y="5627413"/>
              <a:ext cx="3077537" cy="1084875"/>
              <a:chOff x="3985024" y="5257799"/>
              <a:chExt cx="2682476" cy="1371601"/>
            </a:xfrm>
            <a:solidFill>
              <a:schemeClr val="bg1"/>
            </a:solidFill>
          </p:grpSpPr>
          <p:sp>
            <p:nvSpPr>
              <p:cNvPr id="67" name="object 52">
                <a:extLst>
                  <a:ext uri="{FF2B5EF4-FFF2-40B4-BE49-F238E27FC236}">
                    <a16:creationId xmlns:a16="http://schemas.microsoft.com/office/drawing/2014/main" id="{6E081F6C-8E0D-41CE-85B2-78C3663DFDE0}"/>
                  </a:ext>
                </a:extLst>
              </p:cNvPr>
              <p:cNvSpPr/>
              <p:nvPr/>
            </p:nvSpPr>
            <p:spPr>
              <a:xfrm>
                <a:off x="4000500" y="5257800"/>
                <a:ext cx="2667000" cy="13716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1371600">
                    <a:moveTo>
                      <a:pt x="1333500" y="0"/>
                    </a:moveTo>
                    <a:lnTo>
                      <a:pt x="1269072" y="722"/>
                    </a:lnTo>
                    <a:lnTo>
                      <a:pt x="1205582" y="2872"/>
                    </a:lnTo>
                    <a:lnTo>
                      <a:pt x="1143087" y="6420"/>
                    </a:lnTo>
                    <a:lnTo>
                      <a:pt x="1081642" y="11337"/>
                    </a:lnTo>
                    <a:lnTo>
                      <a:pt x="1021302" y="17594"/>
                    </a:lnTo>
                    <a:lnTo>
                      <a:pt x="962122" y="25163"/>
                    </a:lnTo>
                    <a:lnTo>
                      <a:pt x="904158" y="34015"/>
                    </a:lnTo>
                    <a:lnTo>
                      <a:pt x="847466" y="44121"/>
                    </a:lnTo>
                    <a:lnTo>
                      <a:pt x="792101" y="55452"/>
                    </a:lnTo>
                    <a:lnTo>
                      <a:pt x="738118" y="67980"/>
                    </a:lnTo>
                    <a:lnTo>
                      <a:pt x="685572" y="81675"/>
                    </a:lnTo>
                    <a:lnTo>
                      <a:pt x="634520" y="96509"/>
                    </a:lnTo>
                    <a:lnTo>
                      <a:pt x="585017" y="112453"/>
                    </a:lnTo>
                    <a:lnTo>
                      <a:pt x="537118" y="129479"/>
                    </a:lnTo>
                    <a:lnTo>
                      <a:pt x="490879" y="147556"/>
                    </a:lnTo>
                    <a:lnTo>
                      <a:pt x="446354" y="166658"/>
                    </a:lnTo>
                    <a:lnTo>
                      <a:pt x="403600" y="186755"/>
                    </a:lnTo>
                    <a:lnTo>
                      <a:pt x="362672" y="207817"/>
                    </a:lnTo>
                    <a:lnTo>
                      <a:pt x="323626" y="229817"/>
                    </a:lnTo>
                    <a:lnTo>
                      <a:pt x="286516" y="252726"/>
                    </a:lnTo>
                    <a:lnTo>
                      <a:pt x="251399" y="276514"/>
                    </a:lnTo>
                    <a:lnTo>
                      <a:pt x="218329" y="301153"/>
                    </a:lnTo>
                    <a:lnTo>
                      <a:pt x="187362" y="326615"/>
                    </a:lnTo>
                    <a:lnTo>
                      <a:pt x="158555" y="352869"/>
                    </a:lnTo>
                    <a:lnTo>
                      <a:pt x="107637" y="407644"/>
                    </a:lnTo>
                    <a:lnTo>
                      <a:pt x="66019" y="465246"/>
                    </a:lnTo>
                    <a:lnTo>
                      <a:pt x="34145" y="525446"/>
                    </a:lnTo>
                    <a:lnTo>
                      <a:pt x="12458" y="588014"/>
                    </a:lnTo>
                    <a:lnTo>
                      <a:pt x="1402" y="652718"/>
                    </a:lnTo>
                    <a:lnTo>
                      <a:pt x="0" y="685800"/>
                    </a:lnTo>
                    <a:lnTo>
                      <a:pt x="1402" y="718881"/>
                    </a:lnTo>
                    <a:lnTo>
                      <a:pt x="12458" y="783585"/>
                    </a:lnTo>
                    <a:lnTo>
                      <a:pt x="34145" y="846153"/>
                    </a:lnTo>
                    <a:lnTo>
                      <a:pt x="66019" y="906353"/>
                    </a:lnTo>
                    <a:lnTo>
                      <a:pt x="107637" y="963955"/>
                    </a:lnTo>
                    <a:lnTo>
                      <a:pt x="158555" y="1018730"/>
                    </a:lnTo>
                    <a:lnTo>
                      <a:pt x="187362" y="1044984"/>
                    </a:lnTo>
                    <a:lnTo>
                      <a:pt x="218329" y="1070446"/>
                    </a:lnTo>
                    <a:lnTo>
                      <a:pt x="251399" y="1095085"/>
                    </a:lnTo>
                    <a:lnTo>
                      <a:pt x="286516" y="1118873"/>
                    </a:lnTo>
                    <a:lnTo>
                      <a:pt x="323626" y="1141782"/>
                    </a:lnTo>
                    <a:lnTo>
                      <a:pt x="362672" y="1163782"/>
                    </a:lnTo>
                    <a:lnTo>
                      <a:pt x="403600" y="1184844"/>
                    </a:lnTo>
                    <a:lnTo>
                      <a:pt x="446354" y="1204941"/>
                    </a:lnTo>
                    <a:lnTo>
                      <a:pt x="490879" y="1224043"/>
                    </a:lnTo>
                    <a:lnTo>
                      <a:pt x="537118" y="1242120"/>
                    </a:lnTo>
                    <a:lnTo>
                      <a:pt x="585017" y="1259146"/>
                    </a:lnTo>
                    <a:lnTo>
                      <a:pt x="634520" y="1275090"/>
                    </a:lnTo>
                    <a:lnTo>
                      <a:pt x="685572" y="1289924"/>
                    </a:lnTo>
                    <a:lnTo>
                      <a:pt x="738118" y="1303619"/>
                    </a:lnTo>
                    <a:lnTo>
                      <a:pt x="792101" y="1316147"/>
                    </a:lnTo>
                    <a:lnTo>
                      <a:pt x="847466" y="1327478"/>
                    </a:lnTo>
                    <a:lnTo>
                      <a:pt x="904158" y="1337584"/>
                    </a:lnTo>
                    <a:lnTo>
                      <a:pt x="962122" y="1346436"/>
                    </a:lnTo>
                    <a:lnTo>
                      <a:pt x="1021302" y="1354005"/>
                    </a:lnTo>
                    <a:lnTo>
                      <a:pt x="1081642" y="1360262"/>
                    </a:lnTo>
                    <a:lnTo>
                      <a:pt x="1143087" y="1365179"/>
                    </a:lnTo>
                    <a:lnTo>
                      <a:pt x="1205582" y="1368727"/>
                    </a:lnTo>
                    <a:lnTo>
                      <a:pt x="1269072" y="1370877"/>
                    </a:lnTo>
                    <a:lnTo>
                      <a:pt x="1333500" y="1371600"/>
                    </a:lnTo>
                    <a:lnTo>
                      <a:pt x="1397825" y="1370877"/>
                    </a:lnTo>
                    <a:lnTo>
                      <a:pt x="1461223" y="1368727"/>
                    </a:lnTo>
                    <a:lnTo>
                      <a:pt x="1523639" y="1365179"/>
                    </a:lnTo>
                    <a:lnTo>
                      <a:pt x="1585015" y="1360262"/>
                    </a:lnTo>
                    <a:lnTo>
                      <a:pt x="1645297" y="1354005"/>
                    </a:lnTo>
                    <a:lnTo>
                      <a:pt x="1704429" y="1346436"/>
                    </a:lnTo>
                    <a:lnTo>
                      <a:pt x="1762353" y="1337584"/>
                    </a:lnTo>
                    <a:lnTo>
                      <a:pt x="1819015" y="1327478"/>
                    </a:lnTo>
                    <a:lnTo>
                      <a:pt x="1874358" y="1316147"/>
                    </a:lnTo>
                    <a:lnTo>
                      <a:pt x="1928326" y="1303619"/>
                    </a:lnTo>
                    <a:lnTo>
                      <a:pt x="1980864" y="1289924"/>
                    </a:lnTo>
                    <a:lnTo>
                      <a:pt x="2031914" y="1275090"/>
                    </a:lnTo>
                    <a:lnTo>
                      <a:pt x="2081423" y="1259146"/>
                    </a:lnTo>
                    <a:lnTo>
                      <a:pt x="2129332" y="1242120"/>
                    </a:lnTo>
                    <a:lnTo>
                      <a:pt x="2175587" y="1224043"/>
                    </a:lnTo>
                    <a:lnTo>
                      <a:pt x="2220132" y="1204941"/>
                    </a:lnTo>
                    <a:lnTo>
                      <a:pt x="2262909" y="1184844"/>
                    </a:lnTo>
                    <a:lnTo>
                      <a:pt x="2303865" y="1163782"/>
                    </a:lnTo>
                    <a:lnTo>
                      <a:pt x="2342941" y="1141782"/>
                    </a:lnTo>
                    <a:lnTo>
                      <a:pt x="2380083" y="1118873"/>
                    </a:lnTo>
                    <a:lnTo>
                      <a:pt x="2415235" y="1095085"/>
                    </a:lnTo>
                    <a:lnTo>
                      <a:pt x="2448340" y="1070446"/>
                    </a:lnTo>
                    <a:lnTo>
                      <a:pt x="2479342" y="1044984"/>
                    </a:lnTo>
                    <a:lnTo>
                      <a:pt x="2508186" y="1018730"/>
                    </a:lnTo>
                    <a:lnTo>
                      <a:pt x="2559175" y="963955"/>
                    </a:lnTo>
                    <a:lnTo>
                      <a:pt x="2600858" y="906353"/>
                    </a:lnTo>
                    <a:lnTo>
                      <a:pt x="2632787" y="846153"/>
                    </a:lnTo>
                    <a:lnTo>
                      <a:pt x="2654515" y="783585"/>
                    </a:lnTo>
                    <a:lnTo>
                      <a:pt x="2665594" y="718881"/>
                    </a:lnTo>
                    <a:lnTo>
                      <a:pt x="2667000" y="685800"/>
                    </a:lnTo>
                    <a:lnTo>
                      <a:pt x="2665594" y="652718"/>
                    </a:lnTo>
                    <a:lnTo>
                      <a:pt x="2654515" y="588014"/>
                    </a:lnTo>
                    <a:lnTo>
                      <a:pt x="2632787" y="525446"/>
                    </a:lnTo>
                    <a:lnTo>
                      <a:pt x="2600858" y="465246"/>
                    </a:lnTo>
                    <a:lnTo>
                      <a:pt x="2559175" y="407644"/>
                    </a:lnTo>
                    <a:lnTo>
                      <a:pt x="2508186" y="352869"/>
                    </a:lnTo>
                    <a:lnTo>
                      <a:pt x="2479342" y="326615"/>
                    </a:lnTo>
                    <a:lnTo>
                      <a:pt x="2448340" y="301153"/>
                    </a:lnTo>
                    <a:lnTo>
                      <a:pt x="2415235" y="276514"/>
                    </a:lnTo>
                    <a:lnTo>
                      <a:pt x="2380083" y="252726"/>
                    </a:lnTo>
                    <a:lnTo>
                      <a:pt x="2342941" y="229817"/>
                    </a:lnTo>
                    <a:lnTo>
                      <a:pt x="2303865" y="207817"/>
                    </a:lnTo>
                    <a:lnTo>
                      <a:pt x="2262909" y="186755"/>
                    </a:lnTo>
                    <a:lnTo>
                      <a:pt x="2220132" y="166658"/>
                    </a:lnTo>
                    <a:lnTo>
                      <a:pt x="2175587" y="147556"/>
                    </a:lnTo>
                    <a:lnTo>
                      <a:pt x="2129332" y="129479"/>
                    </a:lnTo>
                    <a:lnTo>
                      <a:pt x="2081423" y="112453"/>
                    </a:lnTo>
                    <a:lnTo>
                      <a:pt x="2031914" y="96509"/>
                    </a:lnTo>
                    <a:lnTo>
                      <a:pt x="1980864" y="81675"/>
                    </a:lnTo>
                    <a:lnTo>
                      <a:pt x="1928326" y="67980"/>
                    </a:lnTo>
                    <a:lnTo>
                      <a:pt x="1874358" y="55452"/>
                    </a:lnTo>
                    <a:lnTo>
                      <a:pt x="1819015" y="44121"/>
                    </a:lnTo>
                    <a:lnTo>
                      <a:pt x="1762353" y="34015"/>
                    </a:lnTo>
                    <a:lnTo>
                      <a:pt x="1704429" y="25163"/>
                    </a:lnTo>
                    <a:lnTo>
                      <a:pt x="1645297" y="17594"/>
                    </a:lnTo>
                    <a:lnTo>
                      <a:pt x="1585015" y="11337"/>
                    </a:lnTo>
                    <a:lnTo>
                      <a:pt x="1523639" y="6420"/>
                    </a:lnTo>
                    <a:lnTo>
                      <a:pt x="1461223" y="2872"/>
                    </a:lnTo>
                    <a:lnTo>
                      <a:pt x="1397825" y="722"/>
                    </a:lnTo>
                    <a:lnTo>
                      <a:pt x="1333500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8" name="object 53">
                <a:extLst>
                  <a:ext uri="{FF2B5EF4-FFF2-40B4-BE49-F238E27FC236}">
                    <a16:creationId xmlns:a16="http://schemas.microsoft.com/office/drawing/2014/main" id="{9F184EFE-E2B8-4DDD-AD90-6B8F53306622}"/>
                  </a:ext>
                </a:extLst>
              </p:cNvPr>
              <p:cNvSpPr/>
              <p:nvPr/>
            </p:nvSpPr>
            <p:spPr>
              <a:xfrm>
                <a:off x="3985024" y="5257799"/>
                <a:ext cx="2667000" cy="1371599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1371600">
                    <a:moveTo>
                      <a:pt x="1333500" y="0"/>
                    </a:moveTo>
                    <a:lnTo>
                      <a:pt x="1397825" y="722"/>
                    </a:lnTo>
                    <a:lnTo>
                      <a:pt x="1461223" y="2872"/>
                    </a:lnTo>
                    <a:lnTo>
                      <a:pt x="1523639" y="6420"/>
                    </a:lnTo>
                    <a:lnTo>
                      <a:pt x="1585015" y="11337"/>
                    </a:lnTo>
                    <a:lnTo>
                      <a:pt x="1645297" y="17594"/>
                    </a:lnTo>
                    <a:lnTo>
                      <a:pt x="1704429" y="25163"/>
                    </a:lnTo>
                    <a:lnTo>
                      <a:pt x="1762353" y="34015"/>
                    </a:lnTo>
                    <a:lnTo>
                      <a:pt x="1819015" y="44121"/>
                    </a:lnTo>
                    <a:lnTo>
                      <a:pt x="1874358" y="55452"/>
                    </a:lnTo>
                    <a:lnTo>
                      <a:pt x="1928326" y="67980"/>
                    </a:lnTo>
                    <a:lnTo>
                      <a:pt x="1980864" y="81675"/>
                    </a:lnTo>
                    <a:lnTo>
                      <a:pt x="2031914" y="96509"/>
                    </a:lnTo>
                    <a:lnTo>
                      <a:pt x="2081423" y="112453"/>
                    </a:lnTo>
                    <a:lnTo>
                      <a:pt x="2129332" y="129479"/>
                    </a:lnTo>
                    <a:lnTo>
                      <a:pt x="2175587" y="147556"/>
                    </a:lnTo>
                    <a:lnTo>
                      <a:pt x="2220132" y="166658"/>
                    </a:lnTo>
                    <a:lnTo>
                      <a:pt x="2262909" y="186755"/>
                    </a:lnTo>
                    <a:lnTo>
                      <a:pt x="2303865" y="207817"/>
                    </a:lnTo>
                    <a:lnTo>
                      <a:pt x="2342941" y="229817"/>
                    </a:lnTo>
                    <a:lnTo>
                      <a:pt x="2380083" y="252726"/>
                    </a:lnTo>
                    <a:lnTo>
                      <a:pt x="2415235" y="276514"/>
                    </a:lnTo>
                    <a:lnTo>
                      <a:pt x="2448340" y="301153"/>
                    </a:lnTo>
                    <a:lnTo>
                      <a:pt x="2479342" y="326615"/>
                    </a:lnTo>
                    <a:lnTo>
                      <a:pt x="2508186" y="352869"/>
                    </a:lnTo>
                    <a:lnTo>
                      <a:pt x="2559175" y="407644"/>
                    </a:lnTo>
                    <a:lnTo>
                      <a:pt x="2600858" y="465246"/>
                    </a:lnTo>
                    <a:lnTo>
                      <a:pt x="2632787" y="525446"/>
                    </a:lnTo>
                    <a:lnTo>
                      <a:pt x="2654515" y="588014"/>
                    </a:lnTo>
                    <a:lnTo>
                      <a:pt x="2665594" y="652718"/>
                    </a:lnTo>
                    <a:lnTo>
                      <a:pt x="2667000" y="685800"/>
                    </a:lnTo>
                    <a:lnTo>
                      <a:pt x="2665594" y="718881"/>
                    </a:lnTo>
                    <a:lnTo>
                      <a:pt x="2654515" y="783585"/>
                    </a:lnTo>
                    <a:lnTo>
                      <a:pt x="2632787" y="846153"/>
                    </a:lnTo>
                    <a:lnTo>
                      <a:pt x="2600858" y="906353"/>
                    </a:lnTo>
                    <a:lnTo>
                      <a:pt x="2559175" y="963955"/>
                    </a:lnTo>
                    <a:lnTo>
                      <a:pt x="2508186" y="1018730"/>
                    </a:lnTo>
                    <a:lnTo>
                      <a:pt x="2479342" y="1044984"/>
                    </a:lnTo>
                    <a:lnTo>
                      <a:pt x="2448340" y="1070446"/>
                    </a:lnTo>
                    <a:lnTo>
                      <a:pt x="2415235" y="1095085"/>
                    </a:lnTo>
                    <a:lnTo>
                      <a:pt x="2380083" y="1118873"/>
                    </a:lnTo>
                    <a:lnTo>
                      <a:pt x="2342941" y="1141782"/>
                    </a:lnTo>
                    <a:lnTo>
                      <a:pt x="2303865" y="1163782"/>
                    </a:lnTo>
                    <a:lnTo>
                      <a:pt x="2262909" y="1184844"/>
                    </a:lnTo>
                    <a:lnTo>
                      <a:pt x="2220132" y="1204941"/>
                    </a:lnTo>
                    <a:lnTo>
                      <a:pt x="2175587" y="1224043"/>
                    </a:lnTo>
                    <a:lnTo>
                      <a:pt x="2129332" y="1242120"/>
                    </a:lnTo>
                    <a:lnTo>
                      <a:pt x="2081423" y="1259146"/>
                    </a:lnTo>
                    <a:lnTo>
                      <a:pt x="2031914" y="1275090"/>
                    </a:lnTo>
                    <a:lnTo>
                      <a:pt x="1980864" y="1289924"/>
                    </a:lnTo>
                    <a:lnTo>
                      <a:pt x="1928326" y="1303619"/>
                    </a:lnTo>
                    <a:lnTo>
                      <a:pt x="1874358" y="1316147"/>
                    </a:lnTo>
                    <a:lnTo>
                      <a:pt x="1819015" y="1327478"/>
                    </a:lnTo>
                    <a:lnTo>
                      <a:pt x="1762353" y="1337584"/>
                    </a:lnTo>
                    <a:lnTo>
                      <a:pt x="1704429" y="1346436"/>
                    </a:lnTo>
                    <a:lnTo>
                      <a:pt x="1645297" y="1354005"/>
                    </a:lnTo>
                    <a:lnTo>
                      <a:pt x="1585015" y="1360262"/>
                    </a:lnTo>
                    <a:lnTo>
                      <a:pt x="1523639" y="1365179"/>
                    </a:lnTo>
                    <a:lnTo>
                      <a:pt x="1461223" y="1368727"/>
                    </a:lnTo>
                    <a:lnTo>
                      <a:pt x="1397825" y="1370877"/>
                    </a:lnTo>
                    <a:lnTo>
                      <a:pt x="1333500" y="1371600"/>
                    </a:lnTo>
                    <a:lnTo>
                      <a:pt x="1269072" y="1370877"/>
                    </a:lnTo>
                    <a:lnTo>
                      <a:pt x="1205582" y="1368727"/>
                    </a:lnTo>
                    <a:lnTo>
                      <a:pt x="1143087" y="1365179"/>
                    </a:lnTo>
                    <a:lnTo>
                      <a:pt x="1081642" y="1360262"/>
                    </a:lnTo>
                    <a:lnTo>
                      <a:pt x="1021302" y="1354005"/>
                    </a:lnTo>
                    <a:lnTo>
                      <a:pt x="962122" y="1346436"/>
                    </a:lnTo>
                    <a:lnTo>
                      <a:pt x="904158" y="1337584"/>
                    </a:lnTo>
                    <a:lnTo>
                      <a:pt x="847466" y="1327478"/>
                    </a:lnTo>
                    <a:lnTo>
                      <a:pt x="792101" y="1316147"/>
                    </a:lnTo>
                    <a:lnTo>
                      <a:pt x="738118" y="1303619"/>
                    </a:lnTo>
                    <a:lnTo>
                      <a:pt x="685572" y="1289924"/>
                    </a:lnTo>
                    <a:lnTo>
                      <a:pt x="634520" y="1275090"/>
                    </a:lnTo>
                    <a:lnTo>
                      <a:pt x="585017" y="1259146"/>
                    </a:lnTo>
                    <a:lnTo>
                      <a:pt x="537118" y="1242120"/>
                    </a:lnTo>
                    <a:lnTo>
                      <a:pt x="490879" y="1224043"/>
                    </a:lnTo>
                    <a:lnTo>
                      <a:pt x="446354" y="1204941"/>
                    </a:lnTo>
                    <a:lnTo>
                      <a:pt x="403600" y="1184844"/>
                    </a:lnTo>
                    <a:lnTo>
                      <a:pt x="362672" y="1163782"/>
                    </a:lnTo>
                    <a:lnTo>
                      <a:pt x="323626" y="1141782"/>
                    </a:lnTo>
                    <a:lnTo>
                      <a:pt x="286516" y="1118873"/>
                    </a:lnTo>
                    <a:lnTo>
                      <a:pt x="251399" y="1095085"/>
                    </a:lnTo>
                    <a:lnTo>
                      <a:pt x="218329" y="1070446"/>
                    </a:lnTo>
                    <a:lnTo>
                      <a:pt x="187362" y="1044984"/>
                    </a:lnTo>
                    <a:lnTo>
                      <a:pt x="158555" y="1018730"/>
                    </a:lnTo>
                    <a:lnTo>
                      <a:pt x="107637" y="963955"/>
                    </a:lnTo>
                    <a:lnTo>
                      <a:pt x="66019" y="906353"/>
                    </a:lnTo>
                    <a:lnTo>
                      <a:pt x="34145" y="846153"/>
                    </a:lnTo>
                    <a:lnTo>
                      <a:pt x="12458" y="783585"/>
                    </a:lnTo>
                    <a:lnTo>
                      <a:pt x="1402" y="718881"/>
                    </a:lnTo>
                    <a:lnTo>
                      <a:pt x="0" y="685800"/>
                    </a:lnTo>
                    <a:lnTo>
                      <a:pt x="1402" y="652718"/>
                    </a:lnTo>
                    <a:lnTo>
                      <a:pt x="12458" y="588014"/>
                    </a:lnTo>
                    <a:lnTo>
                      <a:pt x="34145" y="525446"/>
                    </a:lnTo>
                    <a:lnTo>
                      <a:pt x="66019" y="465246"/>
                    </a:lnTo>
                    <a:lnTo>
                      <a:pt x="107637" y="407644"/>
                    </a:lnTo>
                    <a:lnTo>
                      <a:pt x="158555" y="352869"/>
                    </a:lnTo>
                    <a:lnTo>
                      <a:pt x="187362" y="326615"/>
                    </a:lnTo>
                    <a:lnTo>
                      <a:pt x="218329" y="301153"/>
                    </a:lnTo>
                    <a:lnTo>
                      <a:pt x="251399" y="276514"/>
                    </a:lnTo>
                    <a:lnTo>
                      <a:pt x="286516" y="252726"/>
                    </a:lnTo>
                    <a:lnTo>
                      <a:pt x="323626" y="229817"/>
                    </a:lnTo>
                    <a:lnTo>
                      <a:pt x="362672" y="207817"/>
                    </a:lnTo>
                    <a:lnTo>
                      <a:pt x="403600" y="186755"/>
                    </a:lnTo>
                    <a:lnTo>
                      <a:pt x="446354" y="166658"/>
                    </a:lnTo>
                    <a:lnTo>
                      <a:pt x="490879" y="147556"/>
                    </a:lnTo>
                    <a:lnTo>
                      <a:pt x="537118" y="129479"/>
                    </a:lnTo>
                    <a:lnTo>
                      <a:pt x="585017" y="112453"/>
                    </a:lnTo>
                    <a:lnTo>
                      <a:pt x="634520" y="96509"/>
                    </a:lnTo>
                    <a:lnTo>
                      <a:pt x="685572" y="81675"/>
                    </a:lnTo>
                    <a:lnTo>
                      <a:pt x="738118" y="67980"/>
                    </a:lnTo>
                    <a:lnTo>
                      <a:pt x="792101" y="55452"/>
                    </a:lnTo>
                    <a:lnTo>
                      <a:pt x="847466" y="44121"/>
                    </a:lnTo>
                    <a:lnTo>
                      <a:pt x="904158" y="34015"/>
                    </a:lnTo>
                    <a:lnTo>
                      <a:pt x="962122" y="25163"/>
                    </a:lnTo>
                    <a:lnTo>
                      <a:pt x="1021302" y="17594"/>
                    </a:lnTo>
                    <a:lnTo>
                      <a:pt x="1081642" y="11337"/>
                    </a:lnTo>
                    <a:lnTo>
                      <a:pt x="1143087" y="6420"/>
                    </a:lnTo>
                    <a:lnTo>
                      <a:pt x="1205582" y="2872"/>
                    </a:lnTo>
                    <a:lnTo>
                      <a:pt x="1269072" y="722"/>
                    </a:lnTo>
                    <a:lnTo>
                      <a:pt x="1333500" y="0"/>
                    </a:lnTo>
                    <a:close/>
                  </a:path>
                  <a:path w="2667000" h="1371600">
                    <a:moveTo>
                      <a:pt x="0" y="0"/>
                    </a:moveTo>
                    <a:lnTo>
                      <a:pt x="0" y="0"/>
                    </a:lnTo>
                  </a:path>
                  <a:path w="2667000" h="1371600">
                    <a:moveTo>
                      <a:pt x="2667000" y="1371600"/>
                    </a:moveTo>
                    <a:lnTo>
                      <a:pt x="2667000" y="1371600"/>
                    </a:lnTo>
                  </a:path>
                </a:pathLst>
              </a:custGeom>
              <a:grpFill/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9" name="object 54">
              <a:extLst>
                <a:ext uri="{FF2B5EF4-FFF2-40B4-BE49-F238E27FC236}">
                  <a16:creationId xmlns:a16="http://schemas.microsoft.com/office/drawing/2014/main" id="{50B84DC9-2A9C-45F6-9891-CC2D9EAF40E0}"/>
                </a:ext>
              </a:extLst>
            </p:cNvPr>
            <p:cNvSpPr txBox="1"/>
            <p:nvPr/>
          </p:nvSpPr>
          <p:spPr>
            <a:xfrm>
              <a:off x="5758716" y="5855147"/>
              <a:ext cx="2513210" cy="6591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99800"/>
                </a:lnSpc>
                <a:spcBef>
                  <a:spcPts val="100"/>
                </a:spcBef>
              </a:pPr>
              <a:r>
                <a:rPr sz="1400" b="1" dirty="0">
                  <a:solidFill>
                    <a:srgbClr val="FF0000"/>
                  </a:solidFill>
                  <a:latin typeface="Verdana"/>
                  <a:cs typeface="Verdana"/>
                </a:rPr>
                <a:t>Cant swim</a:t>
              </a:r>
              <a:r>
                <a:rPr sz="1400" b="1" spc="-100" dirty="0">
                  <a:solidFill>
                    <a:srgbClr val="FF0000"/>
                  </a:solidFill>
                  <a:latin typeface="Verdana"/>
                  <a:cs typeface="Verdana"/>
                </a:rPr>
                <a:t> </a:t>
              </a:r>
              <a:r>
                <a:rPr sz="1400" b="1" dirty="0">
                  <a:solidFill>
                    <a:srgbClr val="FF0000"/>
                  </a:solidFill>
                  <a:latin typeface="Verdana"/>
                  <a:cs typeface="Verdana"/>
                </a:rPr>
                <a:t>clever  Jump </a:t>
              </a:r>
              <a:r>
                <a:rPr sz="1400" b="1" spc="-5" dirty="0">
                  <a:solidFill>
                    <a:srgbClr val="FF0000"/>
                  </a:solidFill>
                  <a:latin typeface="Verdana"/>
                  <a:cs typeface="Verdana"/>
                </a:rPr>
                <a:t>easy proud  find </a:t>
              </a:r>
              <a:r>
                <a:rPr sz="1400" b="1" dirty="0">
                  <a:solidFill>
                    <a:srgbClr val="FF0000"/>
                  </a:solidFill>
                  <a:latin typeface="Verdana"/>
                  <a:cs typeface="Verdana"/>
                </a:rPr>
                <a:t>a </a:t>
              </a:r>
              <a:r>
                <a:rPr sz="1400" b="1" spc="-5" dirty="0">
                  <a:solidFill>
                    <a:srgbClr val="FF0000"/>
                  </a:solidFill>
                  <a:latin typeface="Verdana"/>
                  <a:cs typeface="Verdana"/>
                </a:rPr>
                <a:t>bridge  enjoying</a:t>
              </a:r>
              <a:r>
                <a:rPr lang="en-US" sz="1400" b="1" spc="-5" dirty="0">
                  <a:solidFill>
                    <a:srgbClr val="660066"/>
                  </a:solidFill>
                  <a:latin typeface="Verdana"/>
                  <a:cs typeface="Verdana"/>
                </a:rPr>
                <a:t>.</a:t>
              </a:r>
              <a:endParaRPr sz="1400" dirty="0">
                <a:latin typeface="Verdana"/>
                <a:cs typeface="Verdana"/>
              </a:endParaRPr>
            </a:p>
          </p:txBody>
        </p:sp>
        <p:grpSp>
          <p:nvGrpSpPr>
            <p:cNvPr id="70" name="object 55">
              <a:extLst>
                <a:ext uri="{FF2B5EF4-FFF2-40B4-BE49-F238E27FC236}">
                  <a16:creationId xmlns:a16="http://schemas.microsoft.com/office/drawing/2014/main" id="{8636A52F-961E-4511-A431-5A14E81718EA}"/>
                </a:ext>
              </a:extLst>
            </p:cNvPr>
            <p:cNvGrpSpPr/>
            <p:nvPr/>
          </p:nvGrpSpPr>
          <p:grpSpPr>
            <a:xfrm>
              <a:off x="8756852" y="5623718"/>
              <a:ext cx="2283909" cy="1032137"/>
              <a:chOff x="6929527" y="5253127"/>
              <a:chExt cx="1990725" cy="1304925"/>
            </a:xfrm>
            <a:solidFill>
              <a:schemeClr val="bg1"/>
            </a:solidFill>
          </p:grpSpPr>
          <p:sp>
            <p:nvSpPr>
              <p:cNvPr id="71" name="object 56">
                <a:extLst>
                  <a:ext uri="{FF2B5EF4-FFF2-40B4-BE49-F238E27FC236}">
                    <a16:creationId xmlns:a16="http://schemas.microsoft.com/office/drawing/2014/main" id="{064E0931-3B39-45CB-931E-23AF91C3618B}"/>
                  </a:ext>
                </a:extLst>
              </p:cNvPr>
              <p:cNvSpPr/>
              <p:nvPr/>
            </p:nvSpPr>
            <p:spPr>
              <a:xfrm>
                <a:off x="6934199" y="5257800"/>
                <a:ext cx="1981200" cy="1295400"/>
              </a:xfrm>
              <a:custGeom>
                <a:avLst/>
                <a:gdLst/>
                <a:ahLst/>
                <a:cxnLst/>
                <a:rect l="l" t="t" r="r" b="b"/>
                <a:pathLst>
                  <a:path w="1981200" h="1295400">
                    <a:moveTo>
                      <a:pt x="990600" y="0"/>
                    </a:moveTo>
                    <a:lnTo>
                      <a:pt x="930848" y="1065"/>
                    </a:lnTo>
                    <a:lnTo>
                      <a:pt x="872208" y="4225"/>
                    </a:lnTo>
                    <a:lnTo>
                      <a:pt x="814758" y="9426"/>
                    </a:lnTo>
                    <a:lnTo>
                      <a:pt x="758578" y="16617"/>
                    </a:lnTo>
                    <a:lnTo>
                      <a:pt x="703750" y="25743"/>
                    </a:lnTo>
                    <a:lnTo>
                      <a:pt x="650353" y="36751"/>
                    </a:lnTo>
                    <a:lnTo>
                      <a:pt x="598467" y="49589"/>
                    </a:lnTo>
                    <a:lnTo>
                      <a:pt x="548173" y="64203"/>
                    </a:lnTo>
                    <a:lnTo>
                      <a:pt x="499551" y="80540"/>
                    </a:lnTo>
                    <a:lnTo>
                      <a:pt x="452680" y="98547"/>
                    </a:lnTo>
                    <a:lnTo>
                      <a:pt x="407642" y="118171"/>
                    </a:lnTo>
                    <a:lnTo>
                      <a:pt x="364515" y="139359"/>
                    </a:lnTo>
                    <a:lnTo>
                      <a:pt x="323382" y="162057"/>
                    </a:lnTo>
                    <a:lnTo>
                      <a:pt x="284321" y="186213"/>
                    </a:lnTo>
                    <a:lnTo>
                      <a:pt x="247413" y="211774"/>
                    </a:lnTo>
                    <a:lnTo>
                      <a:pt x="212737" y="238685"/>
                    </a:lnTo>
                    <a:lnTo>
                      <a:pt x="180376" y="266895"/>
                    </a:lnTo>
                    <a:lnTo>
                      <a:pt x="150407" y="296351"/>
                    </a:lnTo>
                    <a:lnTo>
                      <a:pt x="122912" y="326998"/>
                    </a:lnTo>
                    <a:lnTo>
                      <a:pt x="97971" y="358784"/>
                    </a:lnTo>
                    <a:lnTo>
                      <a:pt x="75664" y="391656"/>
                    </a:lnTo>
                    <a:lnTo>
                      <a:pt x="56071" y="425560"/>
                    </a:lnTo>
                    <a:lnTo>
                      <a:pt x="39272" y="460444"/>
                    </a:lnTo>
                    <a:lnTo>
                      <a:pt x="25348" y="496255"/>
                    </a:lnTo>
                    <a:lnTo>
                      <a:pt x="14378" y="532939"/>
                    </a:lnTo>
                    <a:lnTo>
                      <a:pt x="6443" y="570443"/>
                    </a:lnTo>
                    <a:lnTo>
                      <a:pt x="1624" y="608714"/>
                    </a:lnTo>
                    <a:lnTo>
                      <a:pt x="0" y="647700"/>
                    </a:lnTo>
                    <a:lnTo>
                      <a:pt x="1624" y="686685"/>
                    </a:lnTo>
                    <a:lnTo>
                      <a:pt x="6443" y="724956"/>
                    </a:lnTo>
                    <a:lnTo>
                      <a:pt x="14378" y="762460"/>
                    </a:lnTo>
                    <a:lnTo>
                      <a:pt x="25348" y="799144"/>
                    </a:lnTo>
                    <a:lnTo>
                      <a:pt x="39272" y="834955"/>
                    </a:lnTo>
                    <a:lnTo>
                      <a:pt x="56071" y="869839"/>
                    </a:lnTo>
                    <a:lnTo>
                      <a:pt x="75664" y="903743"/>
                    </a:lnTo>
                    <a:lnTo>
                      <a:pt x="97971" y="936615"/>
                    </a:lnTo>
                    <a:lnTo>
                      <a:pt x="122912" y="968401"/>
                    </a:lnTo>
                    <a:lnTo>
                      <a:pt x="150407" y="999048"/>
                    </a:lnTo>
                    <a:lnTo>
                      <a:pt x="180376" y="1028504"/>
                    </a:lnTo>
                    <a:lnTo>
                      <a:pt x="212737" y="1056714"/>
                    </a:lnTo>
                    <a:lnTo>
                      <a:pt x="247413" y="1083625"/>
                    </a:lnTo>
                    <a:lnTo>
                      <a:pt x="284321" y="1109186"/>
                    </a:lnTo>
                    <a:lnTo>
                      <a:pt x="323382" y="1133342"/>
                    </a:lnTo>
                    <a:lnTo>
                      <a:pt x="364515" y="1156040"/>
                    </a:lnTo>
                    <a:lnTo>
                      <a:pt x="407642" y="1177228"/>
                    </a:lnTo>
                    <a:lnTo>
                      <a:pt x="452680" y="1196852"/>
                    </a:lnTo>
                    <a:lnTo>
                      <a:pt x="499551" y="1214859"/>
                    </a:lnTo>
                    <a:lnTo>
                      <a:pt x="548173" y="1231196"/>
                    </a:lnTo>
                    <a:lnTo>
                      <a:pt x="598467" y="1245810"/>
                    </a:lnTo>
                    <a:lnTo>
                      <a:pt x="650353" y="1258648"/>
                    </a:lnTo>
                    <a:lnTo>
                      <a:pt x="703750" y="1269656"/>
                    </a:lnTo>
                    <a:lnTo>
                      <a:pt x="758578" y="1278782"/>
                    </a:lnTo>
                    <a:lnTo>
                      <a:pt x="814758" y="1285973"/>
                    </a:lnTo>
                    <a:lnTo>
                      <a:pt x="872208" y="1291174"/>
                    </a:lnTo>
                    <a:lnTo>
                      <a:pt x="930848" y="1294334"/>
                    </a:lnTo>
                    <a:lnTo>
                      <a:pt x="990600" y="1295400"/>
                    </a:lnTo>
                    <a:lnTo>
                      <a:pt x="1050224" y="1294334"/>
                    </a:lnTo>
                    <a:lnTo>
                      <a:pt x="1108757" y="1291174"/>
                    </a:lnTo>
                    <a:lnTo>
                      <a:pt x="1166116" y="1285973"/>
                    </a:lnTo>
                    <a:lnTo>
                      <a:pt x="1222221" y="1278782"/>
                    </a:lnTo>
                    <a:lnTo>
                      <a:pt x="1276990" y="1269656"/>
                    </a:lnTo>
                    <a:lnTo>
                      <a:pt x="1330342" y="1258648"/>
                    </a:lnTo>
                    <a:lnTo>
                      <a:pt x="1382196" y="1245810"/>
                    </a:lnTo>
                    <a:lnTo>
                      <a:pt x="1432471" y="1231196"/>
                    </a:lnTo>
                    <a:lnTo>
                      <a:pt x="1481085" y="1214859"/>
                    </a:lnTo>
                    <a:lnTo>
                      <a:pt x="1527957" y="1196852"/>
                    </a:lnTo>
                    <a:lnTo>
                      <a:pt x="1573006" y="1177228"/>
                    </a:lnTo>
                    <a:lnTo>
                      <a:pt x="1616150" y="1156040"/>
                    </a:lnTo>
                    <a:lnTo>
                      <a:pt x="1657310" y="1133342"/>
                    </a:lnTo>
                    <a:lnTo>
                      <a:pt x="1696402" y="1109186"/>
                    </a:lnTo>
                    <a:lnTo>
                      <a:pt x="1733346" y="1083625"/>
                    </a:lnTo>
                    <a:lnTo>
                      <a:pt x="1768062" y="1056714"/>
                    </a:lnTo>
                    <a:lnTo>
                      <a:pt x="1800466" y="1028504"/>
                    </a:lnTo>
                    <a:lnTo>
                      <a:pt x="1830480" y="999048"/>
                    </a:lnTo>
                    <a:lnTo>
                      <a:pt x="1858020" y="968401"/>
                    </a:lnTo>
                    <a:lnTo>
                      <a:pt x="1883006" y="936615"/>
                    </a:lnTo>
                    <a:lnTo>
                      <a:pt x="1905357" y="903743"/>
                    </a:lnTo>
                    <a:lnTo>
                      <a:pt x="1924991" y="869839"/>
                    </a:lnTo>
                    <a:lnTo>
                      <a:pt x="1941827" y="834955"/>
                    </a:lnTo>
                    <a:lnTo>
                      <a:pt x="1955785" y="799144"/>
                    </a:lnTo>
                    <a:lnTo>
                      <a:pt x="1966782" y="762460"/>
                    </a:lnTo>
                    <a:lnTo>
                      <a:pt x="1974737" y="724956"/>
                    </a:lnTo>
                    <a:lnTo>
                      <a:pt x="1979570" y="686685"/>
                    </a:lnTo>
                    <a:lnTo>
                      <a:pt x="1981200" y="647700"/>
                    </a:lnTo>
                    <a:lnTo>
                      <a:pt x="1979570" y="608714"/>
                    </a:lnTo>
                    <a:lnTo>
                      <a:pt x="1974737" y="570443"/>
                    </a:lnTo>
                    <a:lnTo>
                      <a:pt x="1966782" y="532939"/>
                    </a:lnTo>
                    <a:lnTo>
                      <a:pt x="1955785" y="496255"/>
                    </a:lnTo>
                    <a:lnTo>
                      <a:pt x="1941827" y="460444"/>
                    </a:lnTo>
                    <a:lnTo>
                      <a:pt x="1924991" y="425560"/>
                    </a:lnTo>
                    <a:lnTo>
                      <a:pt x="1905357" y="391656"/>
                    </a:lnTo>
                    <a:lnTo>
                      <a:pt x="1883006" y="358784"/>
                    </a:lnTo>
                    <a:lnTo>
                      <a:pt x="1858020" y="326998"/>
                    </a:lnTo>
                    <a:lnTo>
                      <a:pt x="1830480" y="296351"/>
                    </a:lnTo>
                    <a:lnTo>
                      <a:pt x="1800466" y="266895"/>
                    </a:lnTo>
                    <a:lnTo>
                      <a:pt x="1768062" y="238685"/>
                    </a:lnTo>
                    <a:lnTo>
                      <a:pt x="1733346" y="211774"/>
                    </a:lnTo>
                    <a:lnTo>
                      <a:pt x="1696402" y="186213"/>
                    </a:lnTo>
                    <a:lnTo>
                      <a:pt x="1657310" y="162057"/>
                    </a:lnTo>
                    <a:lnTo>
                      <a:pt x="1616150" y="139359"/>
                    </a:lnTo>
                    <a:lnTo>
                      <a:pt x="1573006" y="118171"/>
                    </a:lnTo>
                    <a:lnTo>
                      <a:pt x="1527957" y="98547"/>
                    </a:lnTo>
                    <a:lnTo>
                      <a:pt x="1481085" y="80540"/>
                    </a:lnTo>
                    <a:lnTo>
                      <a:pt x="1432471" y="64203"/>
                    </a:lnTo>
                    <a:lnTo>
                      <a:pt x="1382196" y="49589"/>
                    </a:lnTo>
                    <a:lnTo>
                      <a:pt x="1330342" y="36751"/>
                    </a:lnTo>
                    <a:lnTo>
                      <a:pt x="1276990" y="25743"/>
                    </a:lnTo>
                    <a:lnTo>
                      <a:pt x="1222221" y="16617"/>
                    </a:lnTo>
                    <a:lnTo>
                      <a:pt x="1166116" y="9426"/>
                    </a:lnTo>
                    <a:lnTo>
                      <a:pt x="1108757" y="4225"/>
                    </a:lnTo>
                    <a:lnTo>
                      <a:pt x="1050224" y="1065"/>
                    </a:lnTo>
                    <a:lnTo>
                      <a:pt x="990600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57">
                <a:extLst>
                  <a:ext uri="{FF2B5EF4-FFF2-40B4-BE49-F238E27FC236}">
                    <a16:creationId xmlns:a16="http://schemas.microsoft.com/office/drawing/2014/main" id="{3EABE905-0C49-4E2E-B117-889EB50AD4BA}"/>
                  </a:ext>
                </a:extLst>
              </p:cNvPr>
              <p:cNvSpPr/>
              <p:nvPr/>
            </p:nvSpPr>
            <p:spPr>
              <a:xfrm>
                <a:off x="6934199" y="5257800"/>
                <a:ext cx="1981200" cy="1295400"/>
              </a:xfrm>
              <a:custGeom>
                <a:avLst/>
                <a:gdLst/>
                <a:ahLst/>
                <a:cxnLst/>
                <a:rect l="l" t="t" r="r" b="b"/>
                <a:pathLst>
                  <a:path w="1981200" h="1295400">
                    <a:moveTo>
                      <a:pt x="990600" y="0"/>
                    </a:moveTo>
                    <a:lnTo>
                      <a:pt x="1050224" y="1065"/>
                    </a:lnTo>
                    <a:lnTo>
                      <a:pt x="1108757" y="4225"/>
                    </a:lnTo>
                    <a:lnTo>
                      <a:pt x="1166116" y="9426"/>
                    </a:lnTo>
                    <a:lnTo>
                      <a:pt x="1222221" y="16617"/>
                    </a:lnTo>
                    <a:lnTo>
                      <a:pt x="1276990" y="25743"/>
                    </a:lnTo>
                    <a:lnTo>
                      <a:pt x="1330342" y="36751"/>
                    </a:lnTo>
                    <a:lnTo>
                      <a:pt x="1382196" y="49589"/>
                    </a:lnTo>
                    <a:lnTo>
                      <a:pt x="1432471" y="64203"/>
                    </a:lnTo>
                    <a:lnTo>
                      <a:pt x="1481085" y="80540"/>
                    </a:lnTo>
                    <a:lnTo>
                      <a:pt x="1527957" y="98547"/>
                    </a:lnTo>
                    <a:lnTo>
                      <a:pt x="1573006" y="118171"/>
                    </a:lnTo>
                    <a:lnTo>
                      <a:pt x="1616150" y="139359"/>
                    </a:lnTo>
                    <a:lnTo>
                      <a:pt x="1657310" y="162057"/>
                    </a:lnTo>
                    <a:lnTo>
                      <a:pt x="1696402" y="186213"/>
                    </a:lnTo>
                    <a:lnTo>
                      <a:pt x="1733346" y="211774"/>
                    </a:lnTo>
                    <a:lnTo>
                      <a:pt x="1768062" y="238685"/>
                    </a:lnTo>
                    <a:lnTo>
                      <a:pt x="1800466" y="266895"/>
                    </a:lnTo>
                    <a:lnTo>
                      <a:pt x="1830480" y="296351"/>
                    </a:lnTo>
                    <a:lnTo>
                      <a:pt x="1858020" y="326998"/>
                    </a:lnTo>
                    <a:lnTo>
                      <a:pt x="1883006" y="358784"/>
                    </a:lnTo>
                    <a:lnTo>
                      <a:pt x="1905357" y="391656"/>
                    </a:lnTo>
                    <a:lnTo>
                      <a:pt x="1924991" y="425560"/>
                    </a:lnTo>
                    <a:lnTo>
                      <a:pt x="1941827" y="460444"/>
                    </a:lnTo>
                    <a:lnTo>
                      <a:pt x="1955785" y="496255"/>
                    </a:lnTo>
                    <a:lnTo>
                      <a:pt x="1966782" y="532939"/>
                    </a:lnTo>
                    <a:lnTo>
                      <a:pt x="1974737" y="570443"/>
                    </a:lnTo>
                    <a:lnTo>
                      <a:pt x="1979570" y="608714"/>
                    </a:lnTo>
                    <a:lnTo>
                      <a:pt x="1981200" y="647700"/>
                    </a:lnTo>
                    <a:lnTo>
                      <a:pt x="1979570" y="686685"/>
                    </a:lnTo>
                    <a:lnTo>
                      <a:pt x="1974737" y="724956"/>
                    </a:lnTo>
                    <a:lnTo>
                      <a:pt x="1966782" y="762460"/>
                    </a:lnTo>
                    <a:lnTo>
                      <a:pt x="1955785" y="799144"/>
                    </a:lnTo>
                    <a:lnTo>
                      <a:pt x="1941827" y="834955"/>
                    </a:lnTo>
                    <a:lnTo>
                      <a:pt x="1924991" y="869839"/>
                    </a:lnTo>
                    <a:lnTo>
                      <a:pt x="1905357" y="903743"/>
                    </a:lnTo>
                    <a:lnTo>
                      <a:pt x="1883006" y="936615"/>
                    </a:lnTo>
                    <a:lnTo>
                      <a:pt x="1858020" y="968401"/>
                    </a:lnTo>
                    <a:lnTo>
                      <a:pt x="1830480" y="999048"/>
                    </a:lnTo>
                    <a:lnTo>
                      <a:pt x="1800466" y="1028504"/>
                    </a:lnTo>
                    <a:lnTo>
                      <a:pt x="1768062" y="1056714"/>
                    </a:lnTo>
                    <a:lnTo>
                      <a:pt x="1733346" y="1083625"/>
                    </a:lnTo>
                    <a:lnTo>
                      <a:pt x="1696402" y="1109186"/>
                    </a:lnTo>
                    <a:lnTo>
                      <a:pt x="1657310" y="1133342"/>
                    </a:lnTo>
                    <a:lnTo>
                      <a:pt x="1616150" y="1156040"/>
                    </a:lnTo>
                    <a:lnTo>
                      <a:pt x="1573006" y="1177228"/>
                    </a:lnTo>
                    <a:lnTo>
                      <a:pt x="1527957" y="1196852"/>
                    </a:lnTo>
                    <a:lnTo>
                      <a:pt x="1481085" y="1214859"/>
                    </a:lnTo>
                    <a:lnTo>
                      <a:pt x="1432471" y="1231196"/>
                    </a:lnTo>
                    <a:lnTo>
                      <a:pt x="1382196" y="1245810"/>
                    </a:lnTo>
                    <a:lnTo>
                      <a:pt x="1330342" y="1258648"/>
                    </a:lnTo>
                    <a:lnTo>
                      <a:pt x="1276990" y="1269656"/>
                    </a:lnTo>
                    <a:lnTo>
                      <a:pt x="1222221" y="1278782"/>
                    </a:lnTo>
                    <a:lnTo>
                      <a:pt x="1166116" y="1285973"/>
                    </a:lnTo>
                    <a:lnTo>
                      <a:pt x="1108757" y="1291174"/>
                    </a:lnTo>
                    <a:lnTo>
                      <a:pt x="1050224" y="1294334"/>
                    </a:lnTo>
                    <a:lnTo>
                      <a:pt x="990600" y="1295400"/>
                    </a:lnTo>
                    <a:lnTo>
                      <a:pt x="930848" y="1294334"/>
                    </a:lnTo>
                    <a:lnTo>
                      <a:pt x="872208" y="1291174"/>
                    </a:lnTo>
                    <a:lnTo>
                      <a:pt x="814758" y="1285973"/>
                    </a:lnTo>
                    <a:lnTo>
                      <a:pt x="758578" y="1278782"/>
                    </a:lnTo>
                    <a:lnTo>
                      <a:pt x="703750" y="1269656"/>
                    </a:lnTo>
                    <a:lnTo>
                      <a:pt x="650353" y="1258648"/>
                    </a:lnTo>
                    <a:lnTo>
                      <a:pt x="598467" y="1245810"/>
                    </a:lnTo>
                    <a:lnTo>
                      <a:pt x="548173" y="1231196"/>
                    </a:lnTo>
                    <a:lnTo>
                      <a:pt x="499551" y="1214859"/>
                    </a:lnTo>
                    <a:lnTo>
                      <a:pt x="452680" y="1196852"/>
                    </a:lnTo>
                    <a:lnTo>
                      <a:pt x="407642" y="1177228"/>
                    </a:lnTo>
                    <a:lnTo>
                      <a:pt x="364515" y="1156040"/>
                    </a:lnTo>
                    <a:lnTo>
                      <a:pt x="323382" y="1133342"/>
                    </a:lnTo>
                    <a:lnTo>
                      <a:pt x="284321" y="1109186"/>
                    </a:lnTo>
                    <a:lnTo>
                      <a:pt x="247413" y="1083625"/>
                    </a:lnTo>
                    <a:lnTo>
                      <a:pt x="212737" y="1056714"/>
                    </a:lnTo>
                    <a:lnTo>
                      <a:pt x="180376" y="1028504"/>
                    </a:lnTo>
                    <a:lnTo>
                      <a:pt x="150407" y="999048"/>
                    </a:lnTo>
                    <a:lnTo>
                      <a:pt x="122912" y="968401"/>
                    </a:lnTo>
                    <a:lnTo>
                      <a:pt x="97971" y="936615"/>
                    </a:lnTo>
                    <a:lnTo>
                      <a:pt x="75664" y="903743"/>
                    </a:lnTo>
                    <a:lnTo>
                      <a:pt x="56071" y="869839"/>
                    </a:lnTo>
                    <a:lnTo>
                      <a:pt x="39272" y="834955"/>
                    </a:lnTo>
                    <a:lnTo>
                      <a:pt x="25348" y="799144"/>
                    </a:lnTo>
                    <a:lnTo>
                      <a:pt x="14378" y="762460"/>
                    </a:lnTo>
                    <a:lnTo>
                      <a:pt x="6443" y="724956"/>
                    </a:lnTo>
                    <a:lnTo>
                      <a:pt x="1624" y="686685"/>
                    </a:lnTo>
                    <a:lnTo>
                      <a:pt x="0" y="647700"/>
                    </a:lnTo>
                    <a:lnTo>
                      <a:pt x="1624" y="608714"/>
                    </a:lnTo>
                    <a:lnTo>
                      <a:pt x="6443" y="570443"/>
                    </a:lnTo>
                    <a:lnTo>
                      <a:pt x="14378" y="532939"/>
                    </a:lnTo>
                    <a:lnTo>
                      <a:pt x="25348" y="496255"/>
                    </a:lnTo>
                    <a:lnTo>
                      <a:pt x="39272" y="460444"/>
                    </a:lnTo>
                    <a:lnTo>
                      <a:pt x="56071" y="425560"/>
                    </a:lnTo>
                    <a:lnTo>
                      <a:pt x="75664" y="391656"/>
                    </a:lnTo>
                    <a:lnTo>
                      <a:pt x="97971" y="358784"/>
                    </a:lnTo>
                    <a:lnTo>
                      <a:pt x="122912" y="326998"/>
                    </a:lnTo>
                    <a:lnTo>
                      <a:pt x="150407" y="296351"/>
                    </a:lnTo>
                    <a:lnTo>
                      <a:pt x="180376" y="266895"/>
                    </a:lnTo>
                    <a:lnTo>
                      <a:pt x="212737" y="238685"/>
                    </a:lnTo>
                    <a:lnTo>
                      <a:pt x="247413" y="211774"/>
                    </a:lnTo>
                    <a:lnTo>
                      <a:pt x="284321" y="186213"/>
                    </a:lnTo>
                    <a:lnTo>
                      <a:pt x="323382" y="162057"/>
                    </a:lnTo>
                    <a:lnTo>
                      <a:pt x="364515" y="139359"/>
                    </a:lnTo>
                    <a:lnTo>
                      <a:pt x="407642" y="118171"/>
                    </a:lnTo>
                    <a:lnTo>
                      <a:pt x="452680" y="98547"/>
                    </a:lnTo>
                    <a:lnTo>
                      <a:pt x="499551" y="80540"/>
                    </a:lnTo>
                    <a:lnTo>
                      <a:pt x="548173" y="64203"/>
                    </a:lnTo>
                    <a:lnTo>
                      <a:pt x="598467" y="49589"/>
                    </a:lnTo>
                    <a:lnTo>
                      <a:pt x="650353" y="36751"/>
                    </a:lnTo>
                    <a:lnTo>
                      <a:pt x="703750" y="25743"/>
                    </a:lnTo>
                    <a:lnTo>
                      <a:pt x="758578" y="16617"/>
                    </a:lnTo>
                    <a:lnTo>
                      <a:pt x="814758" y="9426"/>
                    </a:lnTo>
                    <a:lnTo>
                      <a:pt x="872208" y="4225"/>
                    </a:lnTo>
                    <a:lnTo>
                      <a:pt x="930848" y="1065"/>
                    </a:lnTo>
                    <a:lnTo>
                      <a:pt x="990600" y="0"/>
                    </a:lnTo>
                    <a:close/>
                  </a:path>
                  <a:path w="1981200" h="1295400">
                    <a:moveTo>
                      <a:pt x="0" y="0"/>
                    </a:moveTo>
                    <a:lnTo>
                      <a:pt x="0" y="0"/>
                    </a:lnTo>
                  </a:path>
                  <a:path w="1981200" h="1295400">
                    <a:moveTo>
                      <a:pt x="1981200" y="1295400"/>
                    </a:moveTo>
                    <a:lnTo>
                      <a:pt x="1981200" y="1295400"/>
                    </a:lnTo>
                  </a:path>
                </a:pathLst>
              </a:custGeom>
              <a:grpFill/>
              <a:ln w="9344">
                <a:solidFill>
                  <a:srgbClr val="0066C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3" name="object 58">
              <a:extLst>
                <a:ext uri="{FF2B5EF4-FFF2-40B4-BE49-F238E27FC236}">
                  <a16:creationId xmlns:a16="http://schemas.microsoft.com/office/drawing/2014/main" id="{4231C18C-1483-4D1A-A953-F70C97081263}"/>
                </a:ext>
              </a:extLst>
            </p:cNvPr>
            <p:cNvSpPr txBox="1"/>
            <p:nvPr/>
          </p:nvSpPr>
          <p:spPr>
            <a:xfrm>
              <a:off x="8921758" y="5862546"/>
              <a:ext cx="1953888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Arrive</a:t>
              </a:r>
              <a:r>
                <a:rPr sz="1800" b="1" spc="-6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8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first  rest laugh  silly</a:t>
              </a:r>
              <a:r>
                <a:rPr sz="1800" b="1" spc="-30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8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proud</a:t>
              </a:r>
              <a:endParaRPr sz="1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75" name="TextBox 3">
            <a:extLst>
              <a:ext uri="{FF2B5EF4-FFF2-40B4-BE49-F238E27FC236}">
                <a16:creationId xmlns:a16="http://schemas.microsoft.com/office/drawing/2014/main" id="{BE3FC202-4D7C-4230-97D7-0FE8105C81F6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4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796" y="1514252"/>
            <a:ext cx="10344204" cy="95410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00FF"/>
                </a:solidFill>
              </a:rPr>
              <a:t>Thematic Tree: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F8F4-5006-4E5D-B713-8E04DE055FA5}"/>
              </a:ext>
            </a:extLst>
          </p:cNvPr>
          <p:cNvSpPr txBox="1"/>
          <p:nvPr/>
        </p:nvSpPr>
        <p:spPr>
          <a:xfrm>
            <a:off x="1843619" y="2792229"/>
            <a:ext cx="9939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Start with a theme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Reflect on the theme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Develop sub themes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Brainstorm relevant themes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51468774-AB1F-4253-BA44-B2369130A4B2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EDA61-3C5D-450C-A819-67C5303CA2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32" y="1392971"/>
            <a:ext cx="6509012" cy="48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898" y="1255382"/>
            <a:ext cx="10344204" cy="9541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Thematic Tree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79831055-4D29-450D-A5BF-86DF5C6AD6BC}"/>
              </a:ext>
            </a:extLst>
          </p:cNvPr>
          <p:cNvSpPr txBox="1">
            <a:spLocks/>
          </p:cNvSpPr>
          <p:nvPr/>
        </p:nvSpPr>
        <p:spPr>
          <a:xfrm>
            <a:off x="4214059" y="2451791"/>
            <a:ext cx="3763645" cy="51308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385723"/>
                </a:solidFill>
              </a:rPr>
              <a:t>Theme </a:t>
            </a:r>
            <a:r>
              <a:rPr lang="en-US" sz="3200" b="1" dirty="0">
                <a:solidFill>
                  <a:srgbClr val="385723"/>
                </a:solidFill>
              </a:rPr>
              <a:t>: My</a:t>
            </a:r>
            <a:r>
              <a:rPr lang="en-US" sz="3200" b="1" spc="-80" dirty="0">
                <a:solidFill>
                  <a:srgbClr val="385723"/>
                </a:solidFill>
              </a:rPr>
              <a:t> </a:t>
            </a:r>
            <a:r>
              <a:rPr lang="en-US" sz="3200" b="1" spc="-5" dirty="0">
                <a:solidFill>
                  <a:srgbClr val="385723"/>
                </a:solidFill>
              </a:rPr>
              <a:t>House</a:t>
            </a:r>
            <a:endParaRPr lang="en-US" sz="3200" b="1" dirty="0">
              <a:solidFill>
                <a:srgbClr val="385723"/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150B409A-EDD2-4844-8E12-07288651DA5D}"/>
              </a:ext>
            </a:extLst>
          </p:cNvPr>
          <p:cNvSpPr txBox="1">
            <a:spLocks/>
          </p:cNvSpPr>
          <p:nvPr/>
        </p:nvSpPr>
        <p:spPr>
          <a:xfrm>
            <a:off x="3417451" y="3767437"/>
            <a:ext cx="5356859" cy="2858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FF0000"/>
                </a:solidFill>
              </a:rPr>
              <a:t>Rooms in my</a:t>
            </a:r>
            <a:r>
              <a:rPr lang="en-US" spc="-20" dirty="0">
                <a:solidFill>
                  <a:srgbClr val="FF0000"/>
                </a:solidFill>
              </a:rPr>
              <a:t> </a:t>
            </a:r>
            <a:r>
              <a:rPr lang="en-US" spc="-5" dirty="0">
                <a:solidFill>
                  <a:srgbClr val="FF0000"/>
                </a:solidFill>
              </a:rPr>
              <a:t>house</a:t>
            </a:r>
          </a:p>
          <a:p>
            <a:pPr marL="4445" marR="5080">
              <a:lnSpc>
                <a:spcPts val="9280"/>
              </a:lnSpc>
              <a:spcBef>
                <a:spcPts val="1205"/>
              </a:spcBef>
            </a:pPr>
            <a:r>
              <a:rPr lang="en-US" spc="-5" dirty="0">
                <a:solidFill>
                  <a:srgbClr val="FF0000"/>
                </a:solidFill>
              </a:rPr>
              <a:t>Things to put in </a:t>
            </a:r>
            <a:r>
              <a:rPr lang="en-US" spc="-10" dirty="0">
                <a:solidFill>
                  <a:srgbClr val="FF0000"/>
                </a:solidFill>
              </a:rPr>
              <a:t>each </a:t>
            </a:r>
            <a:r>
              <a:rPr lang="en-US" spc="-5" dirty="0">
                <a:solidFill>
                  <a:srgbClr val="FF0000"/>
                </a:solidFill>
              </a:rPr>
              <a:t>room </a:t>
            </a:r>
          </a:p>
          <a:p>
            <a:pPr marL="4445" marR="5080">
              <a:lnSpc>
                <a:spcPts val="9280"/>
              </a:lnSpc>
              <a:spcBef>
                <a:spcPts val="1205"/>
              </a:spcBef>
            </a:pPr>
            <a:r>
              <a:rPr lang="en-US" spc="-5" dirty="0">
                <a:solidFill>
                  <a:srgbClr val="FF0000"/>
                </a:solidFill>
              </a:rPr>
              <a:t>Things to </a:t>
            </a:r>
            <a:r>
              <a:rPr lang="en-US" dirty="0">
                <a:solidFill>
                  <a:srgbClr val="FF0000"/>
                </a:solidFill>
              </a:rPr>
              <a:t>do </a:t>
            </a:r>
            <a:r>
              <a:rPr lang="en-US" spc="-5" dirty="0">
                <a:solidFill>
                  <a:srgbClr val="FF0000"/>
                </a:solidFill>
              </a:rPr>
              <a:t>in each</a:t>
            </a:r>
            <a:r>
              <a:rPr lang="en-US" spc="-55" dirty="0">
                <a:solidFill>
                  <a:srgbClr val="FF0000"/>
                </a:solidFill>
              </a:rPr>
              <a:t> </a:t>
            </a:r>
            <a:r>
              <a:rPr lang="en-US" spc="-10" dirty="0">
                <a:solidFill>
                  <a:srgbClr val="FF0000"/>
                </a:solidFill>
              </a:rPr>
              <a:t>room</a:t>
            </a:r>
          </a:p>
        </p:txBody>
      </p:sp>
      <p:grpSp>
        <p:nvGrpSpPr>
          <p:cNvPr id="17" name="object 4">
            <a:extLst>
              <a:ext uri="{FF2B5EF4-FFF2-40B4-BE49-F238E27FC236}">
                <a16:creationId xmlns:a16="http://schemas.microsoft.com/office/drawing/2014/main" id="{631ADBBF-EDC4-4117-8BDC-17F810CAD711}"/>
              </a:ext>
            </a:extLst>
          </p:cNvPr>
          <p:cNvGrpSpPr/>
          <p:nvPr/>
        </p:nvGrpSpPr>
        <p:grpSpPr>
          <a:xfrm>
            <a:off x="5796128" y="3008968"/>
            <a:ext cx="495934" cy="695325"/>
            <a:chOff x="4033927" y="2205127"/>
            <a:chExt cx="495934" cy="695325"/>
          </a:xfrm>
          <a:solidFill>
            <a:srgbClr val="FF0000"/>
          </a:solidFill>
        </p:grpSpPr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C42D7559-262F-412E-9934-F1A201B6CCF8}"/>
                </a:ext>
              </a:extLst>
            </p:cNvPr>
            <p:cNvSpPr/>
            <p:nvPr/>
          </p:nvSpPr>
          <p:spPr>
            <a:xfrm>
              <a:off x="4038600" y="2209799"/>
              <a:ext cx="486409" cy="685800"/>
            </a:xfrm>
            <a:custGeom>
              <a:avLst/>
              <a:gdLst/>
              <a:ahLst/>
              <a:cxnLst/>
              <a:rect l="l" t="t" r="r" b="b"/>
              <a:pathLst>
                <a:path w="486410" h="685800">
                  <a:moveTo>
                    <a:pt x="364489" y="0"/>
                  </a:moveTo>
                  <a:lnTo>
                    <a:pt x="120650" y="0"/>
                  </a:lnTo>
                  <a:lnTo>
                    <a:pt x="120650" y="514350"/>
                  </a:lnTo>
                  <a:lnTo>
                    <a:pt x="0" y="514350"/>
                  </a:lnTo>
                  <a:lnTo>
                    <a:pt x="242570" y="685800"/>
                  </a:lnTo>
                  <a:lnTo>
                    <a:pt x="486410" y="514350"/>
                  </a:lnTo>
                  <a:lnTo>
                    <a:pt x="364489" y="514350"/>
                  </a:lnTo>
                  <a:lnTo>
                    <a:pt x="36448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FDDDE484-E6E6-4A70-AE60-9B75CDD136CD}"/>
                </a:ext>
              </a:extLst>
            </p:cNvPr>
            <p:cNvSpPr/>
            <p:nvPr/>
          </p:nvSpPr>
          <p:spPr>
            <a:xfrm>
              <a:off x="4038600" y="2209799"/>
              <a:ext cx="486409" cy="685800"/>
            </a:xfrm>
            <a:custGeom>
              <a:avLst/>
              <a:gdLst/>
              <a:ahLst/>
              <a:cxnLst/>
              <a:rect l="l" t="t" r="r" b="b"/>
              <a:pathLst>
                <a:path w="486410" h="685800">
                  <a:moveTo>
                    <a:pt x="120650" y="0"/>
                  </a:moveTo>
                  <a:lnTo>
                    <a:pt x="120650" y="514350"/>
                  </a:lnTo>
                  <a:lnTo>
                    <a:pt x="0" y="514350"/>
                  </a:lnTo>
                  <a:lnTo>
                    <a:pt x="242570" y="685800"/>
                  </a:lnTo>
                  <a:lnTo>
                    <a:pt x="486410" y="514350"/>
                  </a:lnTo>
                  <a:lnTo>
                    <a:pt x="364489" y="514350"/>
                  </a:lnTo>
                  <a:lnTo>
                    <a:pt x="364489" y="0"/>
                  </a:lnTo>
                  <a:lnTo>
                    <a:pt x="120650" y="0"/>
                  </a:lnTo>
                  <a:close/>
                </a:path>
                <a:path w="486410" h="685800">
                  <a:moveTo>
                    <a:pt x="0" y="0"/>
                  </a:moveTo>
                  <a:lnTo>
                    <a:pt x="0" y="0"/>
                  </a:lnTo>
                </a:path>
                <a:path w="486410" h="685800">
                  <a:moveTo>
                    <a:pt x="486410" y="685800"/>
                  </a:moveTo>
                  <a:lnTo>
                    <a:pt x="486410" y="685800"/>
                  </a:lnTo>
                </a:path>
              </a:pathLst>
            </a:custGeom>
            <a:grpFill/>
            <a:ln w="9344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7">
            <a:extLst>
              <a:ext uri="{FF2B5EF4-FFF2-40B4-BE49-F238E27FC236}">
                <a16:creationId xmlns:a16="http://schemas.microsoft.com/office/drawing/2014/main" id="{08CC64F2-3C5B-43CD-A0C2-34A9287628B1}"/>
              </a:ext>
            </a:extLst>
          </p:cNvPr>
          <p:cNvGrpSpPr/>
          <p:nvPr/>
        </p:nvGrpSpPr>
        <p:grpSpPr>
          <a:xfrm>
            <a:off x="5775571" y="5359443"/>
            <a:ext cx="495934" cy="695325"/>
            <a:chOff x="4033927" y="4643527"/>
            <a:chExt cx="495934" cy="695325"/>
          </a:xfrm>
          <a:solidFill>
            <a:srgbClr val="FF0000"/>
          </a:solidFill>
        </p:grpSpPr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7956E47F-B65B-45E0-ACF7-D8F4CDBA20FC}"/>
                </a:ext>
              </a:extLst>
            </p:cNvPr>
            <p:cNvSpPr/>
            <p:nvPr/>
          </p:nvSpPr>
          <p:spPr>
            <a:xfrm>
              <a:off x="4038600" y="4648200"/>
              <a:ext cx="486409" cy="685800"/>
            </a:xfrm>
            <a:custGeom>
              <a:avLst/>
              <a:gdLst/>
              <a:ahLst/>
              <a:cxnLst/>
              <a:rect l="l" t="t" r="r" b="b"/>
              <a:pathLst>
                <a:path w="486410" h="685800">
                  <a:moveTo>
                    <a:pt x="364489" y="0"/>
                  </a:moveTo>
                  <a:lnTo>
                    <a:pt x="120650" y="0"/>
                  </a:lnTo>
                  <a:lnTo>
                    <a:pt x="120650" y="514350"/>
                  </a:lnTo>
                  <a:lnTo>
                    <a:pt x="0" y="514350"/>
                  </a:lnTo>
                  <a:lnTo>
                    <a:pt x="242570" y="685800"/>
                  </a:lnTo>
                  <a:lnTo>
                    <a:pt x="486410" y="514350"/>
                  </a:lnTo>
                  <a:lnTo>
                    <a:pt x="364489" y="514350"/>
                  </a:lnTo>
                  <a:lnTo>
                    <a:pt x="36448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D9885561-00A9-440E-AEDF-94581DD7E313}"/>
                </a:ext>
              </a:extLst>
            </p:cNvPr>
            <p:cNvSpPr/>
            <p:nvPr/>
          </p:nvSpPr>
          <p:spPr>
            <a:xfrm>
              <a:off x="4038600" y="4648200"/>
              <a:ext cx="486409" cy="685800"/>
            </a:xfrm>
            <a:custGeom>
              <a:avLst/>
              <a:gdLst/>
              <a:ahLst/>
              <a:cxnLst/>
              <a:rect l="l" t="t" r="r" b="b"/>
              <a:pathLst>
                <a:path w="486410" h="685800">
                  <a:moveTo>
                    <a:pt x="120650" y="0"/>
                  </a:moveTo>
                  <a:lnTo>
                    <a:pt x="120650" y="514350"/>
                  </a:lnTo>
                  <a:lnTo>
                    <a:pt x="0" y="514350"/>
                  </a:lnTo>
                  <a:lnTo>
                    <a:pt x="242570" y="685800"/>
                  </a:lnTo>
                  <a:lnTo>
                    <a:pt x="486410" y="514350"/>
                  </a:lnTo>
                  <a:lnTo>
                    <a:pt x="364489" y="514350"/>
                  </a:lnTo>
                  <a:lnTo>
                    <a:pt x="364489" y="0"/>
                  </a:lnTo>
                  <a:lnTo>
                    <a:pt x="120650" y="0"/>
                  </a:lnTo>
                  <a:close/>
                </a:path>
                <a:path w="486410" h="685800">
                  <a:moveTo>
                    <a:pt x="0" y="0"/>
                  </a:moveTo>
                  <a:lnTo>
                    <a:pt x="0" y="0"/>
                  </a:lnTo>
                </a:path>
                <a:path w="486410" h="685800">
                  <a:moveTo>
                    <a:pt x="486410" y="685800"/>
                  </a:moveTo>
                  <a:lnTo>
                    <a:pt x="486410" y="685800"/>
                  </a:lnTo>
                </a:path>
              </a:pathLst>
            </a:custGeom>
            <a:grpFill/>
            <a:ln w="9344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10">
            <a:extLst>
              <a:ext uri="{FF2B5EF4-FFF2-40B4-BE49-F238E27FC236}">
                <a16:creationId xmlns:a16="http://schemas.microsoft.com/office/drawing/2014/main" id="{566E74B7-CC0D-4F79-9E7D-F4D78242ECED}"/>
              </a:ext>
            </a:extLst>
          </p:cNvPr>
          <p:cNvGrpSpPr/>
          <p:nvPr/>
        </p:nvGrpSpPr>
        <p:grpSpPr>
          <a:xfrm>
            <a:off x="5800800" y="4256750"/>
            <a:ext cx="486409" cy="609600"/>
            <a:chOff x="4038600" y="3505200"/>
            <a:chExt cx="486409" cy="609600"/>
          </a:xfrm>
          <a:solidFill>
            <a:srgbClr val="FF0000"/>
          </a:solidFill>
        </p:grpSpPr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17E98515-E4BC-42AC-8066-5D58B43CD2C9}"/>
                </a:ext>
              </a:extLst>
            </p:cNvPr>
            <p:cNvSpPr/>
            <p:nvPr/>
          </p:nvSpPr>
          <p:spPr>
            <a:xfrm>
              <a:off x="4038600" y="3505200"/>
              <a:ext cx="486409" cy="609600"/>
            </a:xfrm>
            <a:custGeom>
              <a:avLst/>
              <a:gdLst/>
              <a:ahLst/>
              <a:cxnLst/>
              <a:rect l="l" t="t" r="r" b="b"/>
              <a:pathLst>
                <a:path w="486410" h="609600">
                  <a:moveTo>
                    <a:pt x="364489" y="0"/>
                  </a:moveTo>
                  <a:lnTo>
                    <a:pt x="120650" y="0"/>
                  </a:lnTo>
                  <a:lnTo>
                    <a:pt x="120650" y="457200"/>
                  </a:lnTo>
                  <a:lnTo>
                    <a:pt x="0" y="457200"/>
                  </a:lnTo>
                  <a:lnTo>
                    <a:pt x="242570" y="609600"/>
                  </a:lnTo>
                  <a:lnTo>
                    <a:pt x="486410" y="457200"/>
                  </a:lnTo>
                  <a:lnTo>
                    <a:pt x="364489" y="457200"/>
                  </a:lnTo>
                  <a:lnTo>
                    <a:pt x="36448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A0BD1145-EB96-4F7E-A679-F5DA9BAB8DC3}"/>
                </a:ext>
              </a:extLst>
            </p:cNvPr>
            <p:cNvSpPr/>
            <p:nvPr/>
          </p:nvSpPr>
          <p:spPr>
            <a:xfrm>
              <a:off x="4038600" y="3505200"/>
              <a:ext cx="486409" cy="609600"/>
            </a:xfrm>
            <a:custGeom>
              <a:avLst/>
              <a:gdLst/>
              <a:ahLst/>
              <a:cxnLst/>
              <a:rect l="l" t="t" r="r" b="b"/>
              <a:pathLst>
                <a:path w="486410" h="609600">
                  <a:moveTo>
                    <a:pt x="120650" y="0"/>
                  </a:moveTo>
                  <a:lnTo>
                    <a:pt x="120650" y="457200"/>
                  </a:lnTo>
                  <a:lnTo>
                    <a:pt x="0" y="457200"/>
                  </a:lnTo>
                  <a:lnTo>
                    <a:pt x="242570" y="609600"/>
                  </a:lnTo>
                  <a:lnTo>
                    <a:pt x="486410" y="457200"/>
                  </a:lnTo>
                  <a:lnTo>
                    <a:pt x="364489" y="457200"/>
                  </a:lnTo>
                  <a:lnTo>
                    <a:pt x="364489" y="0"/>
                  </a:lnTo>
                  <a:lnTo>
                    <a:pt x="120650" y="0"/>
                  </a:lnTo>
                  <a:close/>
                </a:path>
                <a:path w="486410" h="609600">
                  <a:moveTo>
                    <a:pt x="0" y="0"/>
                  </a:moveTo>
                  <a:lnTo>
                    <a:pt x="0" y="0"/>
                  </a:lnTo>
                </a:path>
                <a:path w="486410" h="609600">
                  <a:moveTo>
                    <a:pt x="486410" y="609600"/>
                  </a:moveTo>
                  <a:lnTo>
                    <a:pt x="486410" y="609600"/>
                  </a:lnTo>
                </a:path>
              </a:pathLst>
            </a:custGeom>
            <a:grpFill/>
            <a:ln w="9344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TextBox 3">
            <a:extLst>
              <a:ext uri="{FF2B5EF4-FFF2-40B4-BE49-F238E27FC236}">
                <a16:creationId xmlns:a16="http://schemas.microsoft.com/office/drawing/2014/main" id="{A681A2B2-C782-4459-9877-E8EACA17E80A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4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796" y="1514252"/>
            <a:ext cx="10344204" cy="95410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00FF"/>
                </a:solidFill>
              </a:rPr>
              <a:t>Now write about the dream house: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F8F4-5006-4E5D-B713-8E04DE055FA5}"/>
              </a:ext>
            </a:extLst>
          </p:cNvPr>
          <p:cNvSpPr txBox="1"/>
          <p:nvPr/>
        </p:nvSpPr>
        <p:spPr>
          <a:xfrm>
            <a:off x="1843619" y="2792229"/>
            <a:ext cx="9939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How many rooms do you want.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Besides the living room, bedroom, washroom, drawing room dining room  do you want any other rooms.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What do you want to put in those  rooms.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What do you want to do in those  rooms.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Who do want to live with.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634ADBD-9171-4439-AB3D-E0C846FFA93E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10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796" y="1514252"/>
            <a:ext cx="10344204" cy="95410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00FF"/>
                </a:solidFill>
              </a:rPr>
              <a:t>Why Use Thematic Tree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F8F4-5006-4E5D-B713-8E04DE055FA5}"/>
              </a:ext>
            </a:extLst>
          </p:cNvPr>
          <p:cNvSpPr txBox="1"/>
          <p:nvPr/>
        </p:nvSpPr>
        <p:spPr>
          <a:xfrm>
            <a:off x="1843619" y="2792229"/>
            <a:ext cx="9939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Encourages yourself to think  of different perspectives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build thinking flexibility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Generates more idea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Helps to structure your writing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1AF1445-CA1E-412F-8A2B-8FB48A7EAC44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4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3"/>
          <p:cNvSpPr txBox="1"/>
          <p:nvPr/>
        </p:nvSpPr>
        <p:spPr>
          <a:xfrm>
            <a:off x="1010782" y="3429000"/>
            <a:ext cx="10459363" cy="1708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en-GB" sz="3500" b="1" dirty="0">
                <a:solidFill>
                  <a:srgbClr val="000000"/>
                </a:solidFill>
                <a:latin typeface="Tw Cen MT"/>
              </a:rPr>
              <a:t>A SOFTWARE COMPANY IN PAKISTAN PROVIDING SERVICES IN FIELD OF IT AND SOFTWARE DEVELOPMENT </a:t>
            </a:r>
            <a:endParaRPr lang="en-US" sz="3500" b="1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14"/>
          <p:cNvGrpSpPr/>
          <p:nvPr/>
        </p:nvGrpSpPr>
        <p:grpSpPr>
          <a:xfrm>
            <a:off x="4620626" y="5883557"/>
            <a:ext cx="3402294" cy="451824"/>
            <a:chOff x="4679586" y="878988"/>
            <a:chExt cx="1434489" cy="190500"/>
          </a:xfrm>
        </p:grpSpPr>
        <p:sp>
          <p:nvSpPr>
            <p:cNvPr id="1048585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6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7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8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34" y="258939"/>
            <a:ext cx="5419055" cy="2887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816" y="1514251"/>
            <a:ext cx="10344204" cy="95410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00FF"/>
                </a:solidFill>
              </a:rPr>
              <a:t>Multi-dimensional writing: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F8F4-5006-4E5D-B713-8E04DE055FA5}"/>
              </a:ext>
            </a:extLst>
          </p:cNvPr>
          <p:cNvSpPr txBox="1"/>
          <p:nvPr/>
        </p:nvSpPr>
        <p:spPr>
          <a:xfrm>
            <a:off x="910780" y="2813960"/>
            <a:ext cx="99391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 car accident has occurred injuring several people.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You have to discuss how it could have been averted.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Imagine that you are one of the following characters  and write an account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Driver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Passenger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Pedestrian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4192FAE-1C94-4E9E-A1DD-1787C0629A94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737994-AF3D-4F5E-AA46-EA98A6BD4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38" y="914088"/>
            <a:ext cx="4142331" cy="31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279896"/>
            <a:ext cx="10344204" cy="9541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Activity Time ! (2)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92F4-7AC4-44A3-9794-8CE7D0A2FEB4}"/>
              </a:ext>
            </a:extLst>
          </p:cNvPr>
          <p:cNvSpPr txBox="1"/>
          <p:nvPr/>
        </p:nvSpPr>
        <p:spPr>
          <a:xfrm>
            <a:off x="1167923" y="2440101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Three Minute Fast Write: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F8F4-5006-4E5D-B713-8E04DE055FA5}"/>
              </a:ext>
            </a:extLst>
          </p:cNvPr>
          <p:cNvSpPr txBox="1"/>
          <p:nvPr/>
        </p:nvSpPr>
        <p:spPr>
          <a:xfrm>
            <a:off x="1173941" y="3016014"/>
            <a:ext cx="984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Imagine you are the: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C748-62FA-4CDD-9F62-CA3505647666}"/>
              </a:ext>
            </a:extLst>
          </p:cNvPr>
          <p:cNvSpPr txBox="1"/>
          <p:nvPr/>
        </p:nvSpPr>
        <p:spPr>
          <a:xfrm>
            <a:off x="1478709" y="5872311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1,2,3 ……...go !!!!!!!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83814-437F-4DD6-9EC8-90003329BE42}"/>
              </a:ext>
            </a:extLst>
          </p:cNvPr>
          <p:cNvSpPr txBox="1"/>
          <p:nvPr/>
        </p:nvSpPr>
        <p:spPr>
          <a:xfrm>
            <a:off x="1748369" y="3509875"/>
            <a:ext cx="43476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Principal/Headmistress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Librarian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Head Girl/ Boy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Teachers.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C03FC-783C-4497-B042-619A6EDA85CB}"/>
              </a:ext>
            </a:extLst>
          </p:cNvPr>
          <p:cNvSpPr txBox="1"/>
          <p:nvPr/>
        </p:nvSpPr>
        <p:spPr>
          <a:xfrm>
            <a:off x="1173941" y="5207432"/>
            <a:ext cx="984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Write about any one particular  day.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1989455-B768-4753-B407-11EB731AA13A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7ACBB8-AB79-4841-80D2-6AE3C203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3" y="1978113"/>
            <a:ext cx="4723809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uild="p"/>
      <p:bldP spid="16" grpId="0"/>
      <p:bldP spid="18" grpId="0" build="p"/>
      <p:bldP spid="19" grpId="0" build="p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796" y="1785922"/>
            <a:ext cx="10344204" cy="95410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00FF"/>
                </a:solidFill>
              </a:rPr>
              <a:t>Why Use Multi-dimensional  writing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F8F4-5006-4E5D-B713-8E04DE055FA5}"/>
              </a:ext>
            </a:extLst>
          </p:cNvPr>
          <p:cNvSpPr txBox="1"/>
          <p:nvPr/>
        </p:nvSpPr>
        <p:spPr>
          <a:xfrm>
            <a:off x="1154507" y="3335568"/>
            <a:ext cx="6611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Enables Students to view things from different angles.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Helps students to remain focused when they write.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4BBB989-CF5E-4AC0-A706-117E9386DC4F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30D4B-3A5E-43C4-BE3B-A8033B4EC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35" y="2360750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796" y="1514252"/>
            <a:ext cx="10344204" cy="95410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00FF"/>
                </a:solidFill>
              </a:rPr>
              <a:t>Brainstorming and	Mind  Mapping: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F8F4-5006-4E5D-B713-8E04DE055FA5}"/>
              </a:ext>
            </a:extLst>
          </p:cNvPr>
          <p:cNvSpPr txBox="1"/>
          <p:nvPr/>
        </p:nvSpPr>
        <p:spPr>
          <a:xfrm>
            <a:off x="1843619" y="2792229"/>
            <a:ext cx="9939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Put the word ‘Future’ on the board.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Brainstorm words related to your  future.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Now focus on your education, family  and career.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Group all the words under these  three sub themes and write a  composition.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385723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4D1A21CD-15DE-4731-B2F2-D00884703C69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49813"/>
            <a:ext cx="11610194" cy="6498688"/>
            <a:chOff x="-4672" y="0"/>
            <a:chExt cx="8772344" cy="6796632"/>
          </a:xfrm>
        </p:grpSpPr>
        <p:sp>
          <p:nvSpPr>
            <p:cNvPr id="4" name="object 4"/>
            <p:cNvSpPr/>
            <p:nvPr/>
          </p:nvSpPr>
          <p:spPr>
            <a:xfrm>
              <a:off x="0" y="5200137"/>
              <a:ext cx="696595" cy="1251585"/>
            </a:xfrm>
            <a:custGeom>
              <a:avLst/>
              <a:gdLst/>
              <a:ahLst/>
              <a:cxnLst/>
              <a:rect l="l" t="t" r="r" b="b"/>
              <a:pathLst>
                <a:path w="696595" h="1251585">
                  <a:moveTo>
                    <a:pt x="96991" y="0"/>
                  </a:moveTo>
                  <a:lnTo>
                    <a:pt x="87142" y="700"/>
                  </a:lnTo>
                  <a:lnTo>
                    <a:pt x="75576" y="3620"/>
                  </a:lnTo>
                  <a:lnTo>
                    <a:pt x="59257" y="9154"/>
                  </a:lnTo>
                  <a:lnTo>
                    <a:pt x="35084" y="17720"/>
                  </a:lnTo>
                  <a:lnTo>
                    <a:pt x="0" y="29722"/>
                  </a:lnTo>
                  <a:lnTo>
                    <a:pt x="0" y="1041912"/>
                  </a:lnTo>
                  <a:lnTo>
                    <a:pt x="16688" y="1056060"/>
                  </a:lnTo>
                  <a:lnTo>
                    <a:pt x="28733" y="1068423"/>
                  </a:lnTo>
                  <a:lnTo>
                    <a:pt x="39112" y="1088168"/>
                  </a:lnTo>
                  <a:lnTo>
                    <a:pt x="50800" y="1124462"/>
                  </a:lnTo>
                  <a:lnTo>
                    <a:pt x="43934" y="1137856"/>
                  </a:lnTo>
                  <a:lnTo>
                    <a:pt x="28257" y="1148751"/>
                  </a:lnTo>
                  <a:lnTo>
                    <a:pt x="11152" y="1158930"/>
                  </a:lnTo>
                  <a:lnTo>
                    <a:pt x="0" y="1170182"/>
                  </a:lnTo>
                  <a:lnTo>
                    <a:pt x="0" y="1223494"/>
                  </a:lnTo>
                  <a:lnTo>
                    <a:pt x="2540" y="1229872"/>
                  </a:lnTo>
                  <a:lnTo>
                    <a:pt x="25161" y="1234674"/>
                  </a:lnTo>
                  <a:lnTo>
                    <a:pt x="78978" y="1246660"/>
                  </a:lnTo>
                  <a:lnTo>
                    <a:pt x="101600" y="1251462"/>
                  </a:lnTo>
                  <a:lnTo>
                    <a:pt x="101262" y="1221280"/>
                  </a:lnTo>
                  <a:lnTo>
                    <a:pt x="98901" y="1190026"/>
                  </a:lnTo>
                  <a:lnTo>
                    <a:pt x="101064" y="1160915"/>
                  </a:lnTo>
                  <a:lnTo>
                    <a:pt x="114300" y="1137162"/>
                  </a:lnTo>
                  <a:lnTo>
                    <a:pt x="146149" y="1119977"/>
                  </a:lnTo>
                  <a:lnTo>
                    <a:pt x="185261" y="1116842"/>
                  </a:lnTo>
                  <a:lnTo>
                    <a:pt x="231648" y="1116842"/>
                  </a:lnTo>
                  <a:lnTo>
                    <a:pt x="266700" y="1111762"/>
                  </a:lnTo>
                  <a:lnTo>
                    <a:pt x="309598" y="1106726"/>
                  </a:lnTo>
                  <a:lnTo>
                    <a:pt x="355007" y="1100247"/>
                  </a:lnTo>
                  <a:lnTo>
                    <a:pt x="400460" y="1090568"/>
                  </a:lnTo>
                  <a:lnTo>
                    <a:pt x="443492" y="1075935"/>
                  </a:lnTo>
                  <a:lnTo>
                    <a:pt x="481637" y="1054593"/>
                  </a:lnTo>
                  <a:lnTo>
                    <a:pt x="512428" y="1024787"/>
                  </a:lnTo>
                  <a:lnTo>
                    <a:pt x="533400" y="984762"/>
                  </a:lnTo>
                  <a:lnTo>
                    <a:pt x="562828" y="948964"/>
                  </a:lnTo>
                  <a:lnTo>
                    <a:pt x="586898" y="907927"/>
                  </a:lnTo>
                  <a:lnTo>
                    <a:pt x="606444" y="864033"/>
                  </a:lnTo>
                  <a:lnTo>
                    <a:pt x="622300" y="819662"/>
                  </a:lnTo>
                  <a:lnTo>
                    <a:pt x="652915" y="783350"/>
                  </a:lnTo>
                  <a:lnTo>
                    <a:pt x="674136" y="745880"/>
                  </a:lnTo>
                  <a:lnTo>
                    <a:pt x="687462" y="707008"/>
                  </a:lnTo>
                  <a:lnTo>
                    <a:pt x="694395" y="666490"/>
                  </a:lnTo>
                  <a:lnTo>
                    <a:pt x="696436" y="624082"/>
                  </a:lnTo>
                  <a:lnTo>
                    <a:pt x="695086" y="579540"/>
                  </a:lnTo>
                  <a:lnTo>
                    <a:pt x="691846" y="532622"/>
                  </a:lnTo>
                  <a:lnTo>
                    <a:pt x="688218" y="483081"/>
                  </a:lnTo>
                  <a:lnTo>
                    <a:pt x="685702" y="430676"/>
                  </a:lnTo>
                  <a:lnTo>
                    <a:pt x="685800" y="375162"/>
                  </a:lnTo>
                  <a:lnTo>
                    <a:pt x="678058" y="335274"/>
                  </a:lnTo>
                  <a:lnTo>
                    <a:pt x="662147" y="278398"/>
                  </a:lnTo>
                  <a:lnTo>
                    <a:pt x="647700" y="235462"/>
                  </a:lnTo>
                  <a:lnTo>
                    <a:pt x="615235" y="213872"/>
                  </a:lnTo>
                  <a:lnTo>
                    <a:pt x="601344" y="201807"/>
                  </a:lnTo>
                  <a:lnTo>
                    <a:pt x="558800" y="133862"/>
                  </a:lnTo>
                  <a:lnTo>
                    <a:pt x="505221" y="98500"/>
                  </a:lnTo>
                  <a:lnTo>
                    <a:pt x="482600" y="83062"/>
                  </a:lnTo>
                  <a:lnTo>
                    <a:pt x="440690" y="62782"/>
                  </a:lnTo>
                  <a:lnTo>
                    <a:pt x="389255" y="46549"/>
                  </a:lnTo>
                  <a:lnTo>
                    <a:pt x="336867" y="32698"/>
                  </a:lnTo>
                  <a:lnTo>
                    <a:pt x="292100" y="19562"/>
                  </a:lnTo>
                  <a:lnTo>
                    <a:pt x="228046" y="15505"/>
                  </a:lnTo>
                  <a:lnTo>
                    <a:pt x="180698" y="11224"/>
                  </a:lnTo>
                  <a:lnTo>
                    <a:pt x="123821" y="3616"/>
                  </a:lnTo>
                  <a:lnTo>
                    <a:pt x="108202" y="1108"/>
                  </a:lnTo>
                  <a:lnTo>
                    <a:pt x="96991" y="0"/>
                  </a:lnTo>
                  <a:close/>
                </a:path>
                <a:path w="696595" h="1251585">
                  <a:moveTo>
                    <a:pt x="231648" y="1116842"/>
                  </a:moveTo>
                  <a:lnTo>
                    <a:pt x="185261" y="1116842"/>
                  </a:lnTo>
                  <a:lnTo>
                    <a:pt x="226992" y="1117517"/>
                  </a:lnTo>
                  <a:lnTo>
                    <a:pt x="231648" y="1116842"/>
                  </a:lnTo>
                  <a:close/>
                </a:path>
              </a:pathLst>
            </a:custGeom>
            <a:solidFill>
              <a:srgbClr val="66006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4672" y="0"/>
              <a:ext cx="8772344" cy="6796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1939290" y="4201159"/>
            <a:ext cx="124460" cy="402590"/>
          </a:xfrm>
          <a:custGeom>
            <a:avLst/>
            <a:gdLst/>
            <a:ahLst/>
            <a:cxnLst/>
            <a:rect l="l" t="t" r="r" b="b"/>
            <a:pathLst>
              <a:path w="124459" h="402589">
                <a:moveTo>
                  <a:pt x="90169" y="0"/>
                </a:moveTo>
                <a:lnTo>
                  <a:pt x="0" y="383539"/>
                </a:lnTo>
                <a:lnTo>
                  <a:pt x="124459" y="402589"/>
                </a:lnTo>
                <a:lnTo>
                  <a:pt x="9016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" y="5098082"/>
            <a:ext cx="1050879" cy="1610105"/>
            <a:chOff x="0" y="5140959"/>
            <a:chExt cx="789940" cy="1715770"/>
          </a:xfrm>
        </p:grpSpPr>
        <p:sp>
          <p:nvSpPr>
            <p:cNvPr id="8" name="object 8"/>
            <p:cNvSpPr/>
            <p:nvPr/>
          </p:nvSpPr>
          <p:spPr>
            <a:xfrm>
              <a:off x="474980" y="6303009"/>
              <a:ext cx="167640" cy="345440"/>
            </a:xfrm>
            <a:custGeom>
              <a:avLst/>
              <a:gdLst/>
              <a:ahLst/>
              <a:cxnLst/>
              <a:rect l="l" t="t" r="r" b="b"/>
              <a:pathLst>
                <a:path w="167640" h="345440">
                  <a:moveTo>
                    <a:pt x="167640" y="0"/>
                  </a:moveTo>
                  <a:lnTo>
                    <a:pt x="0" y="287019"/>
                  </a:lnTo>
                  <a:lnTo>
                    <a:pt x="96520" y="3454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7830" y="5382259"/>
              <a:ext cx="156210" cy="308610"/>
            </a:xfrm>
            <a:custGeom>
              <a:avLst/>
              <a:gdLst/>
              <a:ahLst/>
              <a:cxnLst/>
              <a:rect l="l" t="t" r="r" b="b"/>
              <a:pathLst>
                <a:path w="156209" h="308610">
                  <a:moveTo>
                    <a:pt x="0" y="0"/>
                  </a:moveTo>
                  <a:lnTo>
                    <a:pt x="49529" y="52069"/>
                  </a:lnTo>
                  <a:lnTo>
                    <a:pt x="72390" y="92709"/>
                  </a:lnTo>
                  <a:lnTo>
                    <a:pt x="80010" y="128269"/>
                  </a:lnTo>
                  <a:lnTo>
                    <a:pt x="78740" y="158749"/>
                  </a:lnTo>
                  <a:lnTo>
                    <a:pt x="66040" y="184149"/>
                  </a:lnTo>
                  <a:lnTo>
                    <a:pt x="54610" y="208279"/>
                  </a:lnTo>
                  <a:lnTo>
                    <a:pt x="48260" y="232409"/>
                  </a:lnTo>
                  <a:lnTo>
                    <a:pt x="52070" y="256539"/>
                  </a:lnTo>
                  <a:lnTo>
                    <a:pt x="64770" y="270509"/>
                  </a:lnTo>
                  <a:lnTo>
                    <a:pt x="77470" y="281939"/>
                  </a:lnTo>
                  <a:lnTo>
                    <a:pt x="90170" y="290829"/>
                  </a:lnTo>
                  <a:lnTo>
                    <a:pt x="100329" y="294639"/>
                  </a:lnTo>
                  <a:lnTo>
                    <a:pt x="110490" y="300989"/>
                  </a:lnTo>
                  <a:lnTo>
                    <a:pt x="133350" y="306069"/>
                  </a:lnTo>
                  <a:lnTo>
                    <a:pt x="140970" y="308609"/>
                  </a:lnTo>
                  <a:lnTo>
                    <a:pt x="156210" y="228599"/>
                  </a:lnTo>
                  <a:lnTo>
                    <a:pt x="151129" y="161289"/>
                  </a:lnTo>
                  <a:lnTo>
                    <a:pt x="128270" y="109219"/>
                  </a:lnTo>
                  <a:lnTo>
                    <a:pt x="99060" y="67309"/>
                  </a:lnTo>
                  <a:lnTo>
                    <a:pt x="64770" y="36829"/>
                  </a:lnTo>
                  <a:lnTo>
                    <a:pt x="31750" y="16509"/>
                  </a:lnTo>
                  <a:lnTo>
                    <a:pt x="8890" y="3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1800" y="5690869"/>
              <a:ext cx="952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79" y="6525259"/>
              <a:ext cx="187960" cy="331470"/>
            </a:xfrm>
            <a:custGeom>
              <a:avLst/>
              <a:gdLst/>
              <a:ahLst/>
              <a:cxnLst/>
              <a:rect l="l" t="t" r="r" b="b"/>
              <a:pathLst>
                <a:path w="187960" h="331470">
                  <a:moveTo>
                    <a:pt x="0" y="0"/>
                  </a:moveTo>
                  <a:lnTo>
                    <a:pt x="8890" y="11430"/>
                  </a:lnTo>
                  <a:lnTo>
                    <a:pt x="24130" y="29210"/>
                  </a:lnTo>
                  <a:lnTo>
                    <a:pt x="40640" y="52070"/>
                  </a:lnTo>
                  <a:lnTo>
                    <a:pt x="59690" y="80010"/>
                  </a:lnTo>
                  <a:lnTo>
                    <a:pt x="85090" y="113030"/>
                  </a:lnTo>
                  <a:lnTo>
                    <a:pt x="106680" y="148590"/>
                  </a:lnTo>
                  <a:lnTo>
                    <a:pt x="125730" y="187960"/>
                  </a:lnTo>
                  <a:lnTo>
                    <a:pt x="138430" y="231140"/>
                  </a:lnTo>
                  <a:lnTo>
                    <a:pt x="149860" y="276860"/>
                  </a:lnTo>
                  <a:lnTo>
                    <a:pt x="144780" y="331470"/>
                  </a:lnTo>
                  <a:lnTo>
                    <a:pt x="187960" y="331470"/>
                  </a:lnTo>
                  <a:lnTo>
                    <a:pt x="185420" y="280670"/>
                  </a:lnTo>
                  <a:lnTo>
                    <a:pt x="165100" y="187960"/>
                  </a:lnTo>
                  <a:lnTo>
                    <a:pt x="130810" y="109220"/>
                  </a:lnTo>
                  <a:lnTo>
                    <a:pt x="7493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268719"/>
              <a:ext cx="205740" cy="2336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5140959"/>
              <a:ext cx="789940" cy="1176020"/>
            </a:xfrm>
            <a:custGeom>
              <a:avLst/>
              <a:gdLst/>
              <a:ahLst/>
              <a:cxnLst/>
              <a:rect l="l" t="t" r="r" b="b"/>
              <a:pathLst>
                <a:path w="789940" h="1176020">
                  <a:moveTo>
                    <a:pt x="208279" y="1154430"/>
                  </a:moveTo>
                  <a:lnTo>
                    <a:pt x="313690" y="1176020"/>
                  </a:lnTo>
                  <a:lnTo>
                    <a:pt x="411480" y="1169670"/>
                  </a:lnTo>
                  <a:lnTo>
                    <a:pt x="444405" y="1156970"/>
                  </a:lnTo>
                  <a:lnTo>
                    <a:pt x="265430" y="1156970"/>
                  </a:lnTo>
                  <a:lnTo>
                    <a:pt x="208279" y="1154430"/>
                  </a:lnTo>
                  <a:close/>
                </a:path>
                <a:path w="789940" h="1176020">
                  <a:moveTo>
                    <a:pt x="524357" y="87629"/>
                  </a:moveTo>
                  <a:lnTo>
                    <a:pt x="107950" y="87629"/>
                  </a:lnTo>
                  <a:lnTo>
                    <a:pt x="171450" y="88900"/>
                  </a:lnTo>
                  <a:lnTo>
                    <a:pt x="243840" y="104139"/>
                  </a:lnTo>
                  <a:lnTo>
                    <a:pt x="322580" y="130809"/>
                  </a:lnTo>
                  <a:lnTo>
                    <a:pt x="412750" y="170179"/>
                  </a:lnTo>
                  <a:lnTo>
                    <a:pt x="508000" y="226059"/>
                  </a:lnTo>
                  <a:lnTo>
                    <a:pt x="566420" y="273049"/>
                  </a:lnTo>
                  <a:lnTo>
                    <a:pt x="609600" y="330199"/>
                  </a:lnTo>
                  <a:lnTo>
                    <a:pt x="638810" y="398779"/>
                  </a:lnTo>
                  <a:lnTo>
                    <a:pt x="654050" y="469899"/>
                  </a:lnTo>
                  <a:lnTo>
                    <a:pt x="657860" y="549909"/>
                  </a:lnTo>
                  <a:lnTo>
                    <a:pt x="647700" y="631189"/>
                  </a:lnTo>
                  <a:lnTo>
                    <a:pt x="628650" y="713739"/>
                  </a:lnTo>
                  <a:lnTo>
                    <a:pt x="605790" y="793749"/>
                  </a:lnTo>
                  <a:lnTo>
                    <a:pt x="568960" y="872489"/>
                  </a:lnTo>
                  <a:lnTo>
                    <a:pt x="528320" y="943609"/>
                  </a:lnTo>
                  <a:lnTo>
                    <a:pt x="482600" y="1008379"/>
                  </a:lnTo>
                  <a:lnTo>
                    <a:pt x="431800" y="1064259"/>
                  </a:lnTo>
                  <a:lnTo>
                    <a:pt x="378460" y="1111249"/>
                  </a:lnTo>
                  <a:lnTo>
                    <a:pt x="323850" y="1140459"/>
                  </a:lnTo>
                  <a:lnTo>
                    <a:pt x="265430" y="1156970"/>
                  </a:lnTo>
                  <a:lnTo>
                    <a:pt x="444405" y="1156970"/>
                  </a:lnTo>
                  <a:lnTo>
                    <a:pt x="500380" y="1135380"/>
                  </a:lnTo>
                  <a:lnTo>
                    <a:pt x="577850" y="1084580"/>
                  </a:lnTo>
                  <a:lnTo>
                    <a:pt x="645160" y="1014729"/>
                  </a:lnTo>
                  <a:lnTo>
                    <a:pt x="703580" y="930909"/>
                  </a:lnTo>
                  <a:lnTo>
                    <a:pt x="746760" y="836929"/>
                  </a:lnTo>
                  <a:lnTo>
                    <a:pt x="773430" y="734059"/>
                  </a:lnTo>
                  <a:lnTo>
                    <a:pt x="789940" y="628649"/>
                  </a:lnTo>
                  <a:lnTo>
                    <a:pt x="787400" y="519429"/>
                  </a:lnTo>
                  <a:lnTo>
                    <a:pt x="770890" y="416559"/>
                  </a:lnTo>
                  <a:lnTo>
                    <a:pt x="735330" y="316229"/>
                  </a:lnTo>
                  <a:lnTo>
                    <a:pt x="679450" y="223519"/>
                  </a:lnTo>
                  <a:lnTo>
                    <a:pt x="607060" y="143509"/>
                  </a:lnTo>
                  <a:lnTo>
                    <a:pt x="524357" y="87629"/>
                  </a:lnTo>
                  <a:close/>
                </a:path>
                <a:path w="789940" h="1176020">
                  <a:moveTo>
                    <a:pt x="160020" y="0"/>
                  </a:moveTo>
                  <a:lnTo>
                    <a:pt x="64769" y="6350"/>
                  </a:lnTo>
                  <a:lnTo>
                    <a:pt x="0" y="21589"/>
                  </a:lnTo>
                  <a:lnTo>
                    <a:pt x="0" y="111759"/>
                  </a:lnTo>
                  <a:lnTo>
                    <a:pt x="50800" y="97789"/>
                  </a:lnTo>
                  <a:lnTo>
                    <a:pt x="107950" y="87629"/>
                  </a:lnTo>
                  <a:lnTo>
                    <a:pt x="524357" y="87629"/>
                  </a:lnTo>
                  <a:lnTo>
                    <a:pt x="513080" y="80009"/>
                  </a:lnTo>
                  <a:lnTo>
                    <a:pt x="393700" y="34289"/>
                  </a:lnTo>
                  <a:lnTo>
                    <a:pt x="270510" y="635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007360" y="488950"/>
            <a:ext cx="311150" cy="92710"/>
          </a:xfrm>
          <a:custGeom>
            <a:avLst/>
            <a:gdLst/>
            <a:ahLst/>
            <a:cxnLst/>
            <a:rect l="l" t="t" r="r" b="b"/>
            <a:pathLst>
              <a:path w="311150" h="92709">
                <a:moveTo>
                  <a:pt x="311150" y="0"/>
                </a:moveTo>
                <a:lnTo>
                  <a:pt x="0" y="12700"/>
                </a:lnTo>
                <a:lnTo>
                  <a:pt x="280670" y="92710"/>
                </a:lnTo>
                <a:lnTo>
                  <a:pt x="31115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536498" y="504246"/>
            <a:ext cx="342709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Comic Sans MS"/>
                <a:cs typeface="Comic Sans MS"/>
              </a:rPr>
              <a:t>Example</a:t>
            </a:r>
            <a:r>
              <a:rPr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b="0" dirty="0">
                <a:solidFill>
                  <a:srgbClr val="FF0000"/>
                </a:solidFill>
                <a:latin typeface="Comic Sans MS"/>
                <a:cs typeface="Comic Sans MS"/>
              </a:rPr>
              <a:t>Map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706621" y="2887997"/>
            <a:ext cx="1775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Comic Sans MS"/>
                <a:cs typeface="Comic Sans MS"/>
              </a:rPr>
              <a:t>My</a:t>
            </a:r>
            <a:r>
              <a:rPr sz="2800" b="1" spc="-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future</a:t>
            </a:r>
            <a:endParaRPr sz="28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3657" y="3084193"/>
            <a:ext cx="923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5" dirty="0">
                <a:solidFill>
                  <a:srgbClr val="385723"/>
                </a:solidFill>
                <a:latin typeface="Comic Sans MS"/>
                <a:cs typeface="Comic Sans MS"/>
              </a:rPr>
              <a:t>f</a:t>
            </a:r>
            <a:r>
              <a:rPr sz="2400" b="1" spc="-5" dirty="0">
                <a:solidFill>
                  <a:srgbClr val="385723"/>
                </a:solidFill>
                <a:latin typeface="Comic Sans MS"/>
                <a:cs typeface="Comic Sans MS"/>
              </a:rPr>
              <a:t>ami</a:t>
            </a:r>
            <a:r>
              <a:rPr sz="2400" b="1" dirty="0">
                <a:solidFill>
                  <a:srgbClr val="385723"/>
                </a:solidFill>
                <a:latin typeface="Comic Sans MS"/>
                <a:cs typeface="Comic Sans MS"/>
              </a:rPr>
              <a:t>ly</a:t>
            </a:r>
            <a:endParaRPr sz="2400" dirty="0">
              <a:solidFill>
                <a:srgbClr val="385723"/>
              </a:solidFill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2716" y="5038227"/>
            <a:ext cx="2057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dirty="0">
                <a:solidFill>
                  <a:srgbClr val="385723"/>
                </a:solidFill>
                <a:latin typeface="Comic Sans MS"/>
                <a:cs typeface="Comic Sans MS"/>
              </a:rPr>
              <a:t>Raise</a:t>
            </a:r>
            <a:r>
              <a:rPr sz="2000" b="1" spc="-90" dirty="0">
                <a:solidFill>
                  <a:srgbClr val="385723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385723"/>
                </a:solidFill>
                <a:latin typeface="Comic Sans MS"/>
                <a:cs typeface="Comic Sans MS"/>
              </a:rPr>
              <a:t>healthy,  happy</a:t>
            </a:r>
            <a:r>
              <a:rPr sz="2000" b="1" spc="-85" dirty="0">
                <a:solidFill>
                  <a:srgbClr val="385723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385723"/>
                </a:solidFill>
                <a:latin typeface="Comic Sans MS"/>
                <a:cs typeface="Comic Sans MS"/>
              </a:rPr>
              <a:t>children</a:t>
            </a:r>
            <a:endParaRPr sz="2000" dirty="0">
              <a:solidFill>
                <a:srgbClr val="385723"/>
              </a:solidFill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53931" y="5425274"/>
            <a:ext cx="15246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dirty="0">
                <a:solidFill>
                  <a:srgbClr val="385723"/>
                </a:solidFill>
                <a:latin typeface="Comic Sans MS"/>
                <a:cs typeface="Comic Sans MS"/>
              </a:rPr>
              <a:t>Stay</a:t>
            </a:r>
            <a:r>
              <a:rPr b="1" spc="-105" dirty="0">
                <a:solidFill>
                  <a:srgbClr val="385723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385723"/>
                </a:solidFill>
                <a:latin typeface="Comic Sans MS"/>
                <a:cs typeface="Comic Sans MS"/>
              </a:rPr>
              <a:t>close  </a:t>
            </a:r>
            <a:r>
              <a:rPr b="1" spc="-5" dirty="0">
                <a:solidFill>
                  <a:srgbClr val="385723"/>
                </a:solidFill>
                <a:latin typeface="Comic Sans MS"/>
                <a:cs typeface="Comic Sans MS"/>
              </a:rPr>
              <a:t>to </a:t>
            </a:r>
            <a:r>
              <a:rPr b="1" dirty="0">
                <a:solidFill>
                  <a:srgbClr val="385723"/>
                </a:solidFill>
                <a:latin typeface="Comic Sans MS"/>
                <a:cs typeface="Comic Sans MS"/>
              </a:rPr>
              <a:t>my  family</a:t>
            </a:r>
            <a:endParaRPr dirty="0">
              <a:solidFill>
                <a:srgbClr val="385723"/>
              </a:solidFill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21425" y="3947648"/>
            <a:ext cx="1313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5" dirty="0">
                <a:solidFill>
                  <a:srgbClr val="385723"/>
                </a:solidFill>
                <a:latin typeface="Comic Sans MS"/>
                <a:cs typeface="Comic Sans MS"/>
              </a:rPr>
              <a:t>Make</a:t>
            </a:r>
            <a:r>
              <a:rPr b="1" spc="-95" dirty="0">
                <a:solidFill>
                  <a:srgbClr val="385723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385723"/>
                </a:solidFill>
                <a:latin typeface="Comic Sans MS"/>
                <a:cs typeface="Comic Sans MS"/>
              </a:rPr>
              <a:t>them  </a:t>
            </a:r>
            <a:r>
              <a:rPr b="1" dirty="0">
                <a:solidFill>
                  <a:srgbClr val="385723"/>
                </a:solidFill>
                <a:latin typeface="Comic Sans MS"/>
                <a:cs typeface="Comic Sans MS"/>
              </a:rPr>
              <a:t>a</a:t>
            </a:r>
            <a:r>
              <a:rPr b="1" spc="-280" dirty="0">
                <a:solidFill>
                  <a:srgbClr val="385723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385723"/>
                </a:solidFill>
                <a:latin typeface="Comic Sans MS"/>
                <a:cs typeface="Comic Sans MS"/>
              </a:rPr>
              <a:t>priority</a:t>
            </a:r>
            <a:endParaRPr dirty="0">
              <a:solidFill>
                <a:srgbClr val="385723"/>
              </a:solidFill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5810" y="1724174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r>
              <a:rPr sz="2400" b="1" spc="5" dirty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ation</a:t>
            </a:r>
            <a:endParaRPr sz="24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3940" y="4249753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5" dirty="0">
                <a:solidFill>
                  <a:srgbClr val="0066FF"/>
                </a:solidFill>
                <a:latin typeface="Comic Sans MS"/>
                <a:cs typeface="Comic Sans MS"/>
              </a:rPr>
              <a:t>w</a:t>
            </a:r>
            <a:r>
              <a:rPr sz="2400" b="1" spc="-5" dirty="0">
                <a:solidFill>
                  <a:srgbClr val="0066FF"/>
                </a:solidFill>
                <a:latin typeface="Comic Sans MS"/>
                <a:cs typeface="Comic Sans MS"/>
              </a:rPr>
              <a:t>or</a:t>
            </a:r>
            <a:r>
              <a:rPr sz="2400" b="1" dirty="0">
                <a:solidFill>
                  <a:srgbClr val="0066FF"/>
                </a:solidFill>
                <a:latin typeface="Comic Sans MS"/>
                <a:cs typeface="Comic Sans MS"/>
              </a:rPr>
              <a:t>k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0695" y="1276231"/>
            <a:ext cx="1256665" cy="895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66CC"/>
                </a:solidFill>
                <a:latin typeface="Comic Sans MS"/>
                <a:cs typeface="Comic Sans MS"/>
              </a:rPr>
              <a:t>Eve</a:t>
            </a:r>
            <a:r>
              <a:rPr sz="2000" b="1" spc="-10" dirty="0">
                <a:solidFill>
                  <a:srgbClr val="0066CC"/>
                </a:solidFill>
                <a:latin typeface="Comic Sans MS"/>
                <a:cs typeface="Comic Sans MS"/>
              </a:rPr>
              <a:t>n</a:t>
            </a:r>
            <a:r>
              <a:rPr sz="2000" b="1" spc="5" dirty="0">
                <a:solidFill>
                  <a:srgbClr val="0066CC"/>
                </a:solidFill>
                <a:latin typeface="Comic Sans MS"/>
                <a:cs typeface="Comic Sans MS"/>
              </a:rPr>
              <a:t>tu</a:t>
            </a:r>
            <a:r>
              <a:rPr sz="2000" b="1" spc="-5" dirty="0">
                <a:solidFill>
                  <a:srgbClr val="0066CC"/>
                </a:solidFill>
                <a:latin typeface="Comic Sans MS"/>
                <a:cs typeface="Comic Sans MS"/>
              </a:rPr>
              <a:t>a</a:t>
            </a:r>
            <a:r>
              <a:rPr sz="2000" b="1" dirty="0">
                <a:solidFill>
                  <a:srgbClr val="0066CC"/>
                </a:solidFill>
                <a:latin typeface="Comic Sans MS"/>
                <a:cs typeface="Comic Sans MS"/>
              </a:rPr>
              <a:t>l</a:t>
            </a:r>
            <a:r>
              <a:rPr sz="2000" b="1" spc="10" dirty="0">
                <a:solidFill>
                  <a:srgbClr val="0066CC"/>
                </a:solidFill>
                <a:latin typeface="Comic Sans MS"/>
                <a:cs typeface="Comic Sans MS"/>
              </a:rPr>
              <a:t>l</a:t>
            </a:r>
            <a:r>
              <a:rPr sz="2000" b="1" dirty="0">
                <a:solidFill>
                  <a:srgbClr val="0066CC"/>
                </a:solidFill>
                <a:latin typeface="Comic Sans MS"/>
                <a:cs typeface="Comic Sans MS"/>
              </a:rPr>
              <a:t>y  get a</a:t>
            </a:r>
            <a:r>
              <a:rPr sz="2000" b="1" spc="-105" dirty="0">
                <a:solidFill>
                  <a:srgbClr val="0066CC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066CC"/>
                </a:solidFill>
                <a:latin typeface="Comic Sans MS"/>
                <a:cs typeface="Comic Sans MS"/>
              </a:rPr>
              <a:t>PhD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61959" y="560874"/>
            <a:ext cx="32392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 indent="-91440">
              <a:spcBef>
                <a:spcPts val="100"/>
              </a:spcBef>
            </a:pPr>
            <a:r>
              <a:rPr sz="2400" spc="-5" dirty="0">
                <a:solidFill>
                  <a:srgbClr val="0066CC"/>
                </a:solidFill>
                <a:latin typeface="Comic Sans MS"/>
                <a:cs typeface="Comic Sans MS"/>
              </a:rPr>
              <a:t>Never</a:t>
            </a:r>
            <a:r>
              <a:rPr sz="2400" spc="-85" dirty="0">
                <a:solidFill>
                  <a:srgbClr val="0066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66CC"/>
                </a:solidFill>
                <a:latin typeface="Comic Sans MS"/>
                <a:cs typeface="Comic Sans MS"/>
              </a:rPr>
              <a:t>stop  learning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0730" y="1556345"/>
            <a:ext cx="17506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spc="-5" dirty="0">
                <a:solidFill>
                  <a:srgbClr val="EF3078"/>
                </a:solidFill>
                <a:latin typeface="Comic Sans MS"/>
                <a:cs typeface="Comic Sans MS"/>
              </a:rPr>
              <a:t>Instill </a:t>
            </a:r>
            <a:r>
              <a:rPr sz="2000" b="1" dirty="0">
                <a:solidFill>
                  <a:srgbClr val="EF3078"/>
                </a:solidFill>
                <a:latin typeface="Comic Sans MS"/>
                <a:cs typeface="Comic Sans MS"/>
              </a:rPr>
              <a:t>a love  </a:t>
            </a:r>
            <a:r>
              <a:rPr sz="2000" b="1" spc="-5" dirty="0">
                <a:solidFill>
                  <a:srgbClr val="EF3078"/>
                </a:solidFill>
                <a:latin typeface="Comic Sans MS"/>
                <a:cs typeface="Comic Sans MS"/>
              </a:rPr>
              <a:t>of </a:t>
            </a:r>
            <a:r>
              <a:rPr sz="2000" b="1" dirty="0">
                <a:solidFill>
                  <a:srgbClr val="EF3078"/>
                </a:solidFill>
                <a:latin typeface="Comic Sans MS"/>
                <a:cs typeface="Comic Sans MS"/>
              </a:rPr>
              <a:t>education  </a:t>
            </a:r>
            <a:r>
              <a:rPr sz="2000" b="1" spc="-5" dirty="0">
                <a:solidFill>
                  <a:srgbClr val="EF3078"/>
                </a:solidFill>
                <a:latin typeface="Comic Sans MS"/>
                <a:cs typeface="Comic Sans MS"/>
              </a:rPr>
              <a:t>in </a:t>
            </a:r>
            <a:r>
              <a:rPr sz="2000" b="1" dirty="0">
                <a:solidFill>
                  <a:srgbClr val="EF3078"/>
                </a:solidFill>
                <a:latin typeface="Comic Sans MS"/>
                <a:cs typeface="Comic Sans MS"/>
              </a:rPr>
              <a:t>my</a:t>
            </a:r>
            <a:r>
              <a:rPr sz="2000" b="1" spc="-90" dirty="0">
                <a:solidFill>
                  <a:srgbClr val="EF3078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EF3078"/>
                </a:solidFill>
                <a:latin typeface="Comic Sans MS"/>
                <a:cs typeface="Comic Sans MS"/>
              </a:rPr>
              <a:t>children</a:t>
            </a:r>
            <a:endParaRPr sz="2000" dirty="0">
              <a:solidFill>
                <a:srgbClr val="EF3078"/>
              </a:solidFill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3594" y="2603648"/>
            <a:ext cx="18122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spc="-5" dirty="0">
                <a:solidFill>
                  <a:srgbClr val="0066FF"/>
                </a:solidFill>
                <a:latin typeface="Comic Sans MS"/>
                <a:cs typeface="Comic Sans MS"/>
              </a:rPr>
              <a:t>Learn </a:t>
            </a:r>
            <a:r>
              <a:rPr sz="2000" b="1" dirty="0">
                <a:solidFill>
                  <a:srgbClr val="0066FF"/>
                </a:solidFill>
                <a:latin typeface="Comic Sans MS"/>
                <a:cs typeface="Comic Sans MS"/>
              </a:rPr>
              <a:t>to love  </a:t>
            </a:r>
            <a:r>
              <a:rPr sz="2000" b="1" spc="-5" dirty="0">
                <a:solidFill>
                  <a:srgbClr val="0066FF"/>
                </a:solidFill>
                <a:latin typeface="Comic Sans MS"/>
                <a:cs typeface="Comic Sans MS"/>
              </a:rPr>
              <a:t>whatever</a:t>
            </a:r>
            <a:r>
              <a:rPr sz="2000" b="1" spc="-80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Comic Sans MS"/>
                <a:cs typeface="Comic Sans MS"/>
              </a:rPr>
              <a:t>work  </a:t>
            </a:r>
            <a:r>
              <a:rPr sz="2000" b="1" dirty="0">
                <a:solidFill>
                  <a:srgbClr val="0066FF"/>
                </a:solidFill>
                <a:latin typeface="Comic Sans MS"/>
                <a:cs typeface="Comic Sans MS"/>
              </a:rPr>
              <a:t>I am</a:t>
            </a:r>
            <a:r>
              <a:rPr sz="2000" b="1" spc="-40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Comic Sans MS"/>
                <a:cs typeface="Comic Sans MS"/>
              </a:rPr>
              <a:t>doing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38069" y="5280659"/>
            <a:ext cx="22745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spc="-5" dirty="0">
                <a:solidFill>
                  <a:srgbClr val="0066FF"/>
                </a:solidFill>
                <a:latin typeface="Comic Sans MS"/>
                <a:cs typeface="Comic Sans MS"/>
              </a:rPr>
              <a:t>Use the skills </a:t>
            </a:r>
            <a:r>
              <a:rPr sz="2000" b="1" dirty="0">
                <a:solidFill>
                  <a:srgbClr val="0066FF"/>
                </a:solidFill>
                <a:latin typeface="Comic Sans MS"/>
                <a:cs typeface="Comic Sans MS"/>
              </a:rPr>
              <a:t>I  </a:t>
            </a:r>
            <a:r>
              <a:rPr sz="2000" b="1" spc="-5" dirty="0">
                <a:solidFill>
                  <a:srgbClr val="0066FF"/>
                </a:solidFill>
                <a:latin typeface="Comic Sans MS"/>
                <a:cs typeface="Comic Sans MS"/>
              </a:rPr>
              <a:t>have learned </a:t>
            </a:r>
            <a:r>
              <a:rPr sz="2000" b="1" dirty="0">
                <a:solidFill>
                  <a:srgbClr val="0066FF"/>
                </a:solidFill>
                <a:latin typeface="Comic Sans MS"/>
                <a:cs typeface="Comic Sans MS"/>
              </a:rPr>
              <a:t>in</a:t>
            </a:r>
            <a:r>
              <a:rPr sz="2000" b="1" spc="-90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Comic Sans MS"/>
                <a:cs typeface="Comic Sans MS"/>
              </a:rPr>
              <a:t>as  many ways </a:t>
            </a:r>
            <a:r>
              <a:rPr sz="2000" b="1" dirty="0">
                <a:solidFill>
                  <a:srgbClr val="0066FF"/>
                </a:solidFill>
                <a:latin typeface="Comic Sans MS"/>
                <a:cs typeface="Comic Sans MS"/>
              </a:rPr>
              <a:t>as  </a:t>
            </a:r>
            <a:r>
              <a:rPr sz="2000" b="1" spc="-5" dirty="0">
                <a:solidFill>
                  <a:srgbClr val="0066FF"/>
                </a:solidFill>
                <a:latin typeface="Comic Sans MS"/>
                <a:cs typeface="Comic Sans MS"/>
              </a:rPr>
              <a:t>possible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77106" y="4297138"/>
            <a:ext cx="17049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dirty="0">
                <a:solidFill>
                  <a:srgbClr val="0066FF"/>
                </a:solidFill>
                <a:latin typeface="Comic Sans MS"/>
                <a:cs typeface="Comic Sans MS"/>
              </a:rPr>
              <a:t>Stay at</a:t>
            </a:r>
            <a:r>
              <a:rPr b="1" spc="-90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66FF"/>
                </a:solidFill>
                <a:latin typeface="Comic Sans MS"/>
                <a:cs typeface="Comic Sans MS"/>
              </a:rPr>
              <a:t>home  while raising  children</a:t>
            </a:r>
            <a:endParaRPr dirty="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87776" y="1273175"/>
            <a:ext cx="936625" cy="413384"/>
            <a:chOff x="2263775" y="1273175"/>
            <a:chExt cx="936625" cy="413384"/>
          </a:xfrm>
        </p:grpSpPr>
        <p:sp>
          <p:nvSpPr>
            <p:cNvPr id="31" name="object 31"/>
            <p:cNvSpPr/>
            <p:nvPr/>
          </p:nvSpPr>
          <p:spPr>
            <a:xfrm>
              <a:off x="2286000" y="1295400"/>
              <a:ext cx="800100" cy="332740"/>
            </a:xfrm>
            <a:custGeom>
              <a:avLst/>
              <a:gdLst/>
              <a:ahLst/>
              <a:cxnLst/>
              <a:rect l="l" t="t" r="r" b="b"/>
              <a:pathLst>
                <a:path w="800100" h="332739">
                  <a:moveTo>
                    <a:pt x="0" y="0"/>
                  </a:moveTo>
                  <a:lnTo>
                    <a:pt x="800100" y="332739"/>
                  </a:lnTo>
                </a:path>
              </a:pathLst>
            </a:custGeom>
            <a:ln w="4445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51809" y="1564640"/>
              <a:ext cx="148590" cy="121920"/>
            </a:xfrm>
            <a:custGeom>
              <a:avLst/>
              <a:gdLst/>
              <a:ahLst/>
              <a:cxnLst/>
              <a:rect l="l" t="t" r="r" b="b"/>
              <a:pathLst>
                <a:path w="148589" h="121919">
                  <a:moveTo>
                    <a:pt x="50800" y="0"/>
                  </a:moveTo>
                  <a:lnTo>
                    <a:pt x="0" y="121920"/>
                  </a:lnTo>
                  <a:lnTo>
                    <a:pt x="148589" y="11176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276601" y="3657601"/>
            <a:ext cx="328295" cy="633095"/>
            <a:chOff x="1752600" y="3657600"/>
            <a:chExt cx="328295" cy="633095"/>
          </a:xfrm>
        </p:grpSpPr>
        <p:sp>
          <p:nvSpPr>
            <p:cNvPr id="34" name="object 34"/>
            <p:cNvSpPr/>
            <p:nvPr/>
          </p:nvSpPr>
          <p:spPr>
            <a:xfrm>
              <a:off x="1811019" y="3776979"/>
              <a:ext cx="246379" cy="490220"/>
            </a:xfrm>
            <a:custGeom>
              <a:avLst/>
              <a:gdLst/>
              <a:ahLst/>
              <a:cxnLst/>
              <a:rect l="l" t="t" r="r" b="b"/>
              <a:pathLst>
                <a:path w="246380" h="490220">
                  <a:moveTo>
                    <a:pt x="246380" y="490220"/>
                  </a:moveTo>
                  <a:lnTo>
                    <a:pt x="0" y="0"/>
                  </a:lnTo>
                </a:path>
              </a:pathLst>
            </a:custGeom>
            <a:ln w="4699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52600" y="3657600"/>
              <a:ext cx="127000" cy="158750"/>
            </a:xfrm>
            <a:custGeom>
              <a:avLst/>
              <a:gdLst/>
              <a:ahLst/>
              <a:cxnLst/>
              <a:rect l="l" t="t" r="r" b="b"/>
              <a:pathLst>
                <a:path w="127000" h="158750">
                  <a:moveTo>
                    <a:pt x="0" y="0"/>
                  </a:moveTo>
                  <a:lnTo>
                    <a:pt x="0" y="158750"/>
                  </a:lnTo>
                  <a:lnTo>
                    <a:pt x="12700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016376" y="3482976"/>
            <a:ext cx="2389505" cy="1779905"/>
            <a:chOff x="2492375" y="3482975"/>
            <a:chExt cx="2389505" cy="1779905"/>
          </a:xfrm>
        </p:grpSpPr>
        <p:sp>
          <p:nvSpPr>
            <p:cNvPr id="37" name="object 37"/>
            <p:cNvSpPr/>
            <p:nvPr/>
          </p:nvSpPr>
          <p:spPr>
            <a:xfrm>
              <a:off x="2819400" y="4038600"/>
              <a:ext cx="2057400" cy="1219200"/>
            </a:xfrm>
            <a:custGeom>
              <a:avLst/>
              <a:gdLst/>
              <a:ahLst/>
              <a:cxnLst/>
              <a:rect l="l" t="t" r="r" b="b"/>
              <a:pathLst>
                <a:path w="2057400" h="1219200">
                  <a:moveTo>
                    <a:pt x="1104900" y="0"/>
                  </a:moveTo>
                  <a:lnTo>
                    <a:pt x="1164335" y="1072"/>
                  </a:lnTo>
                  <a:lnTo>
                    <a:pt x="1222637" y="4254"/>
                  </a:lnTo>
                  <a:lnTo>
                    <a:pt x="1279720" y="9491"/>
                  </a:lnTo>
                  <a:lnTo>
                    <a:pt x="1335497" y="16727"/>
                  </a:lnTo>
                  <a:lnTo>
                    <a:pt x="1389880" y="25909"/>
                  </a:lnTo>
                  <a:lnTo>
                    <a:pt x="1442782" y="36981"/>
                  </a:lnTo>
                  <a:lnTo>
                    <a:pt x="1494116" y="49890"/>
                  </a:lnTo>
                  <a:lnTo>
                    <a:pt x="1543796" y="64580"/>
                  </a:lnTo>
                  <a:lnTo>
                    <a:pt x="1591733" y="80997"/>
                  </a:lnTo>
                  <a:lnTo>
                    <a:pt x="1637841" y="99087"/>
                  </a:lnTo>
                  <a:lnTo>
                    <a:pt x="1682032" y="118795"/>
                  </a:lnTo>
                  <a:lnTo>
                    <a:pt x="1724220" y="140065"/>
                  </a:lnTo>
                  <a:lnTo>
                    <a:pt x="1764318" y="162845"/>
                  </a:lnTo>
                  <a:lnTo>
                    <a:pt x="1802238" y="187078"/>
                  </a:lnTo>
                  <a:lnTo>
                    <a:pt x="1837893" y="212711"/>
                  </a:lnTo>
                  <a:lnTo>
                    <a:pt x="1871197" y="239689"/>
                  </a:lnTo>
                  <a:lnTo>
                    <a:pt x="1902061" y="267958"/>
                  </a:lnTo>
                  <a:lnTo>
                    <a:pt x="1930400" y="297462"/>
                  </a:lnTo>
                  <a:lnTo>
                    <a:pt x="1956125" y="328147"/>
                  </a:lnTo>
                  <a:lnTo>
                    <a:pt x="1979150" y="359959"/>
                  </a:lnTo>
                  <a:lnTo>
                    <a:pt x="1999387" y="392842"/>
                  </a:lnTo>
                  <a:lnTo>
                    <a:pt x="2031152" y="461607"/>
                  </a:lnTo>
                  <a:lnTo>
                    <a:pt x="2050721" y="534005"/>
                  </a:lnTo>
                  <a:lnTo>
                    <a:pt x="2057400" y="609600"/>
                  </a:lnTo>
                  <a:lnTo>
                    <a:pt x="2055715" y="647638"/>
                  </a:lnTo>
                  <a:lnTo>
                    <a:pt x="2042504" y="721485"/>
                  </a:lnTo>
                  <a:lnTo>
                    <a:pt x="2016750" y="791987"/>
                  </a:lnTo>
                  <a:lnTo>
                    <a:pt x="1979150" y="858698"/>
                  </a:lnTo>
                  <a:lnTo>
                    <a:pt x="1956125" y="890493"/>
                  </a:lnTo>
                  <a:lnTo>
                    <a:pt x="1930400" y="921173"/>
                  </a:lnTo>
                  <a:lnTo>
                    <a:pt x="1902061" y="950682"/>
                  </a:lnTo>
                  <a:lnTo>
                    <a:pt x="1871197" y="978965"/>
                  </a:lnTo>
                  <a:lnTo>
                    <a:pt x="1837893" y="1005965"/>
                  </a:lnTo>
                  <a:lnTo>
                    <a:pt x="1802238" y="1031627"/>
                  </a:lnTo>
                  <a:lnTo>
                    <a:pt x="1764318" y="1055896"/>
                  </a:lnTo>
                  <a:lnTo>
                    <a:pt x="1724220" y="1078716"/>
                  </a:lnTo>
                  <a:lnTo>
                    <a:pt x="1682032" y="1100030"/>
                  </a:lnTo>
                  <a:lnTo>
                    <a:pt x="1637841" y="1119783"/>
                  </a:lnTo>
                  <a:lnTo>
                    <a:pt x="1591733" y="1137920"/>
                  </a:lnTo>
                  <a:lnTo>
                    <a:pt x="1543796" y="1154384"/>
                  </a:lnTo>
                  <a:lnTo>
                    <a:pt x="1494116" y="1169120"/>
                  </a:lnTo>
                  <a:lnTo>
                    <a:pt x="1442782" y="1182072"/>
                  </a:lnTo>
                  <a:lnTo>
                    <a:pt x="1389880" y="1193184"/>
                  </a:lnTo>
                  <a:lnTo>
                    <a:pt x="1335497" y="1202401"/>
                  </a:lnTo>
                  <a:lnTo>
                    <a:pt x="1279720" y="1209667"/>
                  </a:lnTo>
                  <a:lnTo>
                    <a:pt x="1222637" y="1214926"/>
                  </a:lnTo>
                  <a:lnTo>
                    <a:pt x="1164335" y="1218122"/>
                  </a:lnTo>
                  <a:lnTo>
                    <a:pt x="1104900" y="1219200"/>
                  </a:lnTo>
                  <a:lnTo>
                    <a:pt x="1045464" y="1218122"/>
                  </a:lnTo>
                  <a:lnTo>
                    <a:pt x="987162" y="1214926"/>
                  </a:lnTo>
                  <a:lnTo>
                    <a:pt x="930079" y="1209667"/>
                  </a:lnTo>
                  <a:lnTo>
                    <a:pt x="874302" y="1202401"/>
                  </a:lnTo>
                  <a:lnTo>
                    <a:pt x="819919" y="1193184"/>
                  </a:lnTo>
                  <a:lnTo>
                    <a:pt x="767017" y="1182072"/>
                  </a:lnTo>
                  <a:lnTo>
                    <a:pt x="715683" y="1169120"/>
                  </a:lnTo>
                  <a:lnTo>
                    <a:pt x="666003" y="1154384"/>
                  </a:lnTo>
                  <a:lnTo>
                    <a:pt x="618066" y="1137920"/>
                  </a:lnTo>
                  <a:lnTo>
                    <a:pt x="571958" y="1119783"/>
                  </a:lnTo>
                  <a:lnTo>
                    <a:pt x="527767" y="1100030"/>
                  </a:lnTo>
                  <a:lnTo>
                    <a:pt x="485579" y="1078716"/>
                  </a:lnTo>
                  <a:lnTo>
                    <a:pt x="445481" y="1055896"/>
                  </a:lnTo>
                  <a:lnTo>
                    <a:pt x="407561" y="1031627"/>
                  </a:lnTo>
                  <a:lnTo>
                    <a:pt x="371906" y="1005965"/>
                  </a:lnTo>
                  <a:lnTo>
                    <a:pt x="338602" y="978965"/>
                  </a:lnTo>
                  <a:lnTo>
                    <a:pt x="307738" y="950682"/>
                  </a:lnTo>
                  <a:lnTo>
                    <a:pt x="279399" y="921173"/>
                  </a:lnTo>
                  <a:lnTo>
                    <a:pt x="253674" y="890493"/>
                  </a:lnTo>
                  <a:lnTo>
                    <a:pt x="230649" y="858698"/>
                  </a:lnTo>
                  <a:lnTo>
                    <a:pt x="210412" y="825844"/>
                  </a:lnTo>
                  <a:lnTo>
                    <a:pt x="178647" y="757182"/>
                  </a:lnTo>
                  <a:lnTo>
                    <a:pt x="159078" y="684952"/>
                  </a:lnTo>
                  <a:lnTo>
                    <a:pt x="152400" y="609600"/>
                  </a:lnTo>
                  <a:lnTo>
                    <a:pt x="154084" y="571430"/>
                  </a:lnTo>
                  <a:lnTo>
                    <a:pt x="167295" y="497380"/>
                  </a:lnTo>
                  <a:lnTo>
                    <a:pt x="193049" y="426744"/>
                  </a:lnTo>
                  <a:lnTo>
                    <a:pt x="230649" y="359959"/>
                  </a:lnTo>
                  <a:lnTo>
                    <a:pt x="253674" y="328147"/>
                  </a:lnTo>
                  <a:lnTo>
                    <a:pt x="279400" y="297462"/>
                  </a:lnTo>
                  <a:lnTo>
                    <a:pt x="307738" y="267958"/>
                  </a:lnTo>
                  <a:lnTo>
                    <a:pt x="338602" y="239689"/>
                  </a:lnTo>
                  <a:lnTo>
                    <a:pt x="371906" y="212711"/>
                  </a:lnTo>
                  <a:lnTo>
                    <a:pt x="407561" y="187078"/>
                  </a:lnTo>
                  <a:lnTo>
                    <a:pt x="445481" y="162845"/>
                  </a:lnTo>
                  <a:lnTo>
                    <a:pt x="485579" y="140065"/>
                  </a:lnTo>
                  <a:lnTo>
                    <a:pt x="527767" y="118795"/>
                  </a:lnTo>
                  <a:lnTo>
                    <a:pt x="571958" y="99087"/>
                  </a:lnTo>
                  <a:lnTo>
                    <a:pt x="618066" y="80997"/>
                  </a:lnTo>
                  <a:lnTo>
                    <a:pt x="666003" y="64580"/>
                  </a:lnTo>
                  <a:lnTo>
                    <a:pt x="715683" y="49890"/>
                  </a:lnTo>
                  <a:lnTo>
                    <a:pt x="767017" y="36981"/>
                  </a:lnTo>
                  <a:lnTo>
                    <a:pt x="819919" y="25909"/>
                  </a:lnTo>
                  <a:lnTo>
                    <a:pt x="874302" y="16727"/>
                  </a:lnTo>
                  <a:lnTo>
                    <a:pt x="930079" y="9491"/>
                  </a:lnTo>
                  <a:lnTo>
                    <a:pt x="987162" y="4254"/>
                  </a:lnTo>
                  <a:lnTo>
                    <a:pt x="1045464" y="1072"/>
                  </a:lnTo>
                  <a:lnTo>
                    <a:pt x="1104900" y="0"/>
                  </a:lnTo>
                  <a:close/>
                </a:path>
                <a:path w="2057400" h="1219200">
                  <a:moveTo>
                    <a:pt x="152400" y="0"/>
                  </a:moveTo>
                  <a:lnTo>
                    <a:pt x="152400" y="0"/>
                  </a:lnTo>
                </a:path>
                <a:path w="2057400" h="1219200">
                  <a:moveTo>
                    <a:pt x="2057400" y="1219200"/>
                  </a:moveTo>
                  <a:lnTo>
                    <a:pt x="2057400" y="1219200"/>
                  </a:lnTo>
                </a:path>
                <a:path w="2057400" h="1219200">
                  <a:moveTo>
                    <a:pt x="0" y="609600"/>
                  </a:moveTo>
                  <a:lnTo>
                    <a:pt x="152400" y="762000"/>
                  </a:lnTo>
                </a:path>
              </a:pathLst>
            </a:custGeom>
            <a:ln w="9344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94939" y="3505200"/>
              <a:ext cx="962660" cy="618490"/>
            </a:xfrm>
            <a:custGeom>
              <a:avLst/>
              <a:gdLst/>
              <a:ahLst/>
              <a:cxnLst/>
              <a:rect l="l" t="t" r="r" b="b"/>
              <a:pathLst>
                <a:path w="962660" h="618489">
                  <a:moveTo>
                    <a:pt x="962660" y="0"/>
                  </a:moveTo>
                  <a:lnTo>
                    <a:pt x="0" y="618489"/>
                  </a:lnTo>
                </a:path>
              </a:pathLst>
            </a:custGeom>
            <a:ln w="4445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90800" y="4062730"/>
              <a:ext cx="147320" cy="128270"/>
            </a:xfrm>
            <a:custGeom>
              <a:avLst/>
              <a:gdLst/>
              <a:ahLst/>
              <a:cxnLst/>
              <a:rect l="l" t="t" r="r" b="b"/>
              <a:pathLst>
                <a:path w="147319" h="128270">
                  <a:moveTo>
                    <a:pt x="76200" y="0"/>
                  </a:moveTo>
                  <a:lnTo>
                    <a:pt x="0" y="128270"/>
                  </a:lnTo>
                  <a:lnTo>
                    <a:pt x="147319" y="1130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14600" y="4724400"/>
              <a:ext cx="567690" cy="189230"/>
            </a:xfrm>
            <a:custGeom>
              <a:avLst/>
              <a:gdLst/>
              <a:ahLst/>
              <a:cxnLst/>
              <a:rect l="l" t="t" r="r" b="b"/>
              <a:pathLst>
                <a:path w="567689" h="189229">
                  <a:moveTo>
                    <a:pt x="0" y="0"/>
                  </a:moveTo>
                  <a:lnTo>
                    <a:pt x="567689" y="189230"/>
                  </a:lnTo>
                </a:path>
              </a:pathLst>
            </a:custGeom>
            <a:ln w="4445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53080" y="4847589"/>
              <a:ext cx="147320" cy="125730"/>
            </a:xfrm>
            <a:custGeom>
              <a:avLst/>
              <a:gdLst/>
              <a:ahLst/>
              <a:cxnLst/>
              <a:rect l="l" t="t" r="r" b="b"/>
              <a:pathLst>
                <a:path w="147319" h="125729">
                  <a:moveTo>
                    <a:pt x="41909" y="0"/>
                  </a:moveTo>
                  <a:lnTo>
                    <a:pt x="0" y="125730"/>
                  </a:lnTo>
                  <a:lnTo>
                    <a:pt x="147319" y="10541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8359776" y="3330576"/>
            <a:ext cx="1241425" cy="2079625"/>
            <a:chOff x="6835775" y="3330575"/>
            <a:chExt cx="1241425" cy="2079625"/>
          </a:xfrm>
        </p:grpSpPr>
        <p:sp>
          <p:nvSpPr>
            <p:cNvPr id="43" name="object 43"/>
            <p:cNvSpPr/>
            <p:nvPr/>
          </p:nvSpPr>
          <p:spPr>
            <a:xfrm>
              <a:off x="7467600" y="3352800"/>
              <a:ext cx="516890" cy="452120"/>
            </a:xfrm>
            <a:custGeom>
              <a:avLst/>
              <a:gdLst/>
              <a:ahLst/>
              <a:cxnLst/>
              <a:rect l="l" t="t" r="r" b="b"/>
              <a:pathLst>
                <a:path w="516890" h="452120">
                  <a:moveTo>
                    <a:pt x="0" y="0"/>
                  </a:moveTo>
                  <a:lnTo>
                    <a:pt x="516890" y="452119"/>
                  </a:lnTo>
                </a:path>
              </a:pathLst>
            </a:custGeom>
            <a:ln w="4445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33689" y="374904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09" h="137160">
                  <a:moveTo>
                    <a:pt x="87629" y="0"/>
                  </a:moveTo>
                  <a:lnTo>
                    <a:pt x="0" y="100330"/>
                  </a:lnTo>
                  <a:lnTo>
                    <a:pt x="143509" y="137160"/>
                  </a:lnTo>
                  <a:lnTo>
                    <a:pt x="87629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58000" y="3581400"/>
              <a:ext cx="642620" cy="1713230"/>
            </a:xfrm>
            <a:custGeom>
              <a:avLst/>
              <a:gdLst/>
              <a:ahLst/>
              <a:cxnLst/>
              <a:rect l="l" t="t" r="r" b="b"/>
              <a:pathLst>
                <a:path w="642620" h="1713229">
                  <a:moveTo>
                    <a:pt x="0" y="0"/>
                  </a:moveTo>
                  <a:lnTo>
                    <a:pt x="642620" y="1713230"/>
                  </a:lnTo>
                </a:path>
              </a:pathLst>
            </a:custGeom>
            <a:ln w="4445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34580" y="5262879"/>
              <a:ext cx="124460" cy="147320"/>
            </a:xfrm>
            <a:custGeom>
              <a:avLst/>
              <a:gdLst/>
              <a:ahLst/>
              <a:cxnLst/>
              <a:rect l="l" t="t" r="r" b="b"/>
              <a:pathLst>
                <a:path w="124459" h="147320">
                  <a:moveTo>
                    <a:pt x="124460" y="0"/>
                  </a:moveTo>
                  <a:lnTo>
                    <a:pt x="0" y="45720"/>
                  </a:lnTo>
                  <a:lnTo>
                    <a:pt x="109220" y="14732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A6BC2CA0-852E-48FA-8348-BD84A00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796" y="1514252"/>
            <a:ext cx="10344204" cy="95410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00FF"/>
                </a:solidFill>
              </a:rPr>
              <a:t>Why Use Brainstorming and  Mind Mapping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F8F4-5006-4E5D-B713-8E04DE055FA5}"/>
              </a:ext>
            </a:extLst>
          </p:cNvPr>
          <p:cNvSpPr txBox="1"/>
          <p:nvPr/>
        </p:nvSpPr>
        <p:spPr>
          <a:xfrm>
            <a:off x="1843619" y="2792229"/>
            <a:ext cx="9939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B050"/>
                </a:solidFill>
              </a:rPr>
              <a:t>Brainstorming: </a:t>
            </a:r>
            <a:r>
              <a:rPr lang="en-US" sz="2800" dirty="0">
                <a:solidFill>
                  <a:srgbClr val="FF0000"/>
                </a:solidFill>
              </a:rPr>
              <a:t>Excellent way of  creating many new ideas.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Helps to break thinking patterns into new ways of looking at things.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B050"/>
                </a:solidFill>
              </a:rPr>
              <a:t>Mind Map: </a:t>
            </a:r>
            <a:r>
              <a:rPr lang="en-US" sz="2800" dirty="0">
                <a:solidFill>
                  <a:srgbClr val="FF0000"/>
                </a:solidFill>
              </a:rPr>
              <a:t>Used for arranging and  developing ideas.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 good format for reviewing ideas.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A80EFEB-6636-4559-8633-D3BFC5DCC5E3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07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048708"/>
          <p:cNvSpPr>
            <a:spLocks noGrp="1"/>
          </p:cNvSpPr>
          <p:nvPr>
            <p:ph type="ctrTitle"/>
          </p:nvPr>
        </p:nvSpPr>
        <p:spPr>
          <a:xfrm>
            <a:off x="1524000" y="2411895"/>
            <a:ext cx="9144000" cy="1098067"/>
          </a:xfrm>
        </p:spPr>
        <p:txBody>
          <a:bodyPr/>
          <a:lstStyle/>
          <a:p>
            <a:r>
              <a:rPr lang="en-US" altLang="en-GB" b="1" dirty="0">
                <a:solidFill>
                  <a:srgbClr val="FF6600"/>
                </a:solidFill>
              </a:rPr>
              <a:t>Discussion Session !</a:t>
            </a:r>
            <a:endParaRPr lang="en-GB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048710"/>
          <p:cNvSpPr>
            <a:spLocks noGrp="1"/>
          </p:cNvSpPr>
          <p:nvPr>
            <p:ph type="ctrTitle"/>
          </p:nvPr>
        </p:nvSpPr>
        <p:spPr>
          <a:xfrm>
            <a:off x="1524000" y="718057"/>
            <a:ext cx="9144000" cy="1397461"/>
          </a:xfrm>
        </p:spPr>
        <p:txBody>
          <a:bodyPr/>
          <a:lstStyle/>
          <a:p>
            <a:r>
              <a:rPr lang="en-US" altLang="en-GB" sz="9100" b="1" dirty="0">
                <a:solidFill>
                  <a:srgbClr val="FF0000"/>
                </a:solidFill>
              </a:rPr>
              <a:t>Practical Work </a:t>
            </a:r>
            <a:endParaRPr lang="en-GB" sz="9100" b="1" dirty="0">
              <a:solidFill>
                <a:srgbClr val="FF0000"/>
              </a:solidFill>
            </a:endParaRPr>
          </a:p>
        </p:txBody>
      </p:sp>
      <p:sp>
        <p:nvSpPr>
          <p:cNvPr id="1048770" name="TextBox 1048769"/>
          <p:cNvSpPr txBox="1"/>
          <p:nvPr/>
        </p:nvSpPr>
        <p:spPr>
          <a:xfrm>
            <a:off x="2131039" y="3013501"/>
            <a:ext cx="792992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</a:rPr>
              <a:t>Write a ?????????????????????????????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  <p:bldP spid="10487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048711"/>
          <p:cNvSpPr>
            <a:spLocks noGrp="1"/>
          </p:cNvSpPr>
          <p:nvPr>
            <p:ph type="ctrTitle"/>
          </p:nvPr>
        </p:nvSpPr>
        <p:spPr>
          <a:xfrm>
            <a:off x="1524000" y="1709529"/>
            <a:ext cx="9144000" cy="1800433"/>
          </a:xfrm>
        </p:spPr>
        <p:txBody>
          <a:bodyPr/>
          <a:lstStyle/>
          <a:p>
            <a:r>
              <a:rPr lang="en-US" altLang="en-GB" b="1" dirty="0">
                <a:solidFill>
                  <a:srgbClr val="FF0000"/>
                </a:solidFill>
              </a:rPr>
              <a:t>THANKYOU!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48713" name="Subtitle 10487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sz="3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DYNAMIC DEVELOPERS</a:t>
            </a:r>
          </a:p>
          <a:p>
            <a:r>
              <a:rPr lang="en-US" altLang="en-GB" dirty="0"/>
              <a:t>INNOVATORS OF TECHNOLOGY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/>
      <p:bldP spid="10487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048594"/>
          <p:cNvSpPr>
            <a:spLocks noGrp="1"/>
          </p:cNvSpPr>
          <p:nvPr>
            <p:ph type="ctrTitle"/>
          </p:nvPr>
        </p:nvSpPr>
        <p:spPr>
          <a:xfrm>
            <a:off x="1524000" y="756392"/>
            <a:ext cx="9144000" cy="2387600"/>
          </a:xfrm>
        </p:spPr>
        <p:txBody>
          <a:bodyPr/>
          <a:lstStyle/>
          <a:p>
            <a:r>
              <a:rPr lang="en-US" altLang="en-GB" sz="9300" b="0" dirty="0">
                <a:solidFill>
                  <a:srgbClr val="0000FF"/>
                </a:solidFill>
              </a:rPr>
              <a:t>WELCOME </a:t>
            </a:r>
            <a:endParaRPr lang="en-GB" sz="9300" b="0" dirty="0">
              <a:solidFill>
                <a:srgbClr val="0000FF"/>
              </a:solidFill>
            </a:endParaRPr>
          </a:p>
        </p:txBody>
      </p:sp>
      <p:sp>
        <p:nvSpPr>
          <p:cNvPr id="1048596" name="Subtitle 1048595"/>
          <p:cNvSpPr>
            <a:spLocks noGrp="1"/>
          </p:cNvSpPr>
          <p:nvPr>
            <p:ph type="subTitle" idx="1"/>
          </p:nvPr>
        </p:nvSpPr>
        <p:spPr>
          <a:xfrm>
            <a:off x="338667" y="3262746"/>
            <a:ext cx="1151466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GB" dirty="0"/>
              <a:t>To all the students of,</a:t>
            </a:r>
            <a:endParaRPr lang="en-GB" dirty="0"/>
          </a:p>
          <a:p>
            <a:r>
              <a:rPr lang="en-US" altLang="en-GB" sz="4300" b="1" dirty="0">
                <a:solidFill>
                  <a:srgbClr val="C00000"/>
                </a:solidFill>
              </a:rPr>
              <a:t>“Content Writing Certified Program"</a:t>
            </a:r>
            <a:r>
              <a:rPr lang="en-US" altLang="en-GB" dirty="0"/>
              <a:t>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/>
      <p:bldP spid="10485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3"/>
          <p:cNvSpPr txBox="1"/>
          <p:nvPr/>
        </p:nvSpPr>
        <p:spPr>
          <a:xfrm>
            <a:off x="2528252" y="317849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I N S T R U C T O R </a:t>
            </a:r>
            <a:endParaRPr lang="zh-CN" altLang="en-US" dirty="0"/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" b="486"/>
          <a:stretch/>
        </p:blipFill>
        <p:spPr>
          <a:xfrm>
            <a:off x="4839669" y="1743501"/>
            <a:ext cx="2655961" cy="2630124"/>
          </a:xfrm>
          <a:prstGeom prst="ellipse">
            <a:avLst/>
          </a:prstGeom>
        </p:spPr>
      </p:pic>
      <p:grpSp>
        <p:nvGrpSpPr>
          <p:cNvPr id="41" name="Group 14"/>
          <p:cNvGrpSpPr/>
          <p:nvPr/>
        </p:nvGrpSpPr>
        <p:grpSpPr>
          <a:xfrm>
            <a:off x="5450464" y="1130239"/>
            <a:ext cx="1434489" cy="190500"/>
            <a:chOff x="4679586" y="878988"/>
            <a:chExt cx="1434489" cy="190500"/>
          </a:xfrm>
        </p:grpSpPr>
        <p:sp>
          <p:nvSpPr>
            <p:cNvPr id="1048598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03" name="TextBox 1048602"/>
          <p:cNvSpPr txBox="1"/>
          <p:nvPr/>
        </p:nvSpPr>
        <p:spPr>
          <a:xfrm>
            <a:off x="1940731" y="4315508"/>
            <a:ext cx="8453835" cy="20005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en-GB" sz="3100" b="1" dirty="0">
                <a:solidFill>
                  <a:srgbClr val="C00000"/>
                </a:solidFill>
              </a:rPr>
              <a:t> </a:t>
            </a:r>
            <a:endParaRPr lang="en-GB" sz="3100" b="1" dirty="0">
              <a:solidFill>
                <a:srgbClr val="C00000"/>
              </a:solidFill>
            </a:endParaRPr>
          </a:p>
          <a:p>
            <a:pPr algn="ctr"/>
            <a:r>
              <a:rPr lang="en-US" sz="3100" b="1" dirty="0">
                <a:solidFill>
                  <a:srgbClr val="000080"/>
                </a:solidFill>
              </a:rPr>
              <a:t>Hafiz M. Arslan</a:t>
            </a:r>
            <a:endParaRPr lang="en-GB" sz="3100" b="1" dirty="0">
              <a:solidFill>
                <a:srgbClr val="000080"/>
              </a:solidFill>
            </a:endParaRPr>
          </a:p>
          <a:p>
            <a:pPr algn="ctr"/>
            <a:r>
              <a:rPr lang="en-US" sz="3100" b="1" dirty="0">
                <a:solidFill>
                  <a:srgbClr val="C00000"/>
                </a:solidFill>
              </a:rPr>
              <a:t>Web Content Writer</a:t>
            </a:r>
          </a:p>
          <a:p>
            <a:pPr algn="ctr"/>
            <a:r>
              <a:rPr lang="en-US" sz="3100" b="1" dirty="0">
                <a:solidFill>
                  <a:srgbClr val="26A6D1"/>
                </a:solidFill>
              </a:rPr>
              <a:t>Founder &amp; CEO, Dynamic Developers</a:t>
            </a:r>
            <a:endParaRPr lang="en-GB" sz="3100" b="1" dirty="0">
              <a:solidFill>
                <a:srgbClr val="26A6D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/>
      <p:bldP spid="1048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>
          <a:xfrm>
            <a:off x="923898" y="784847"/>
            <a:ext cx="10344204" cy="1141896"/>
          </a:xfrm>
        </p:spPr>
        <p:txBody>
          <a:bodyPr/>
          <a:lstStyle/>
          <a:p>
            <a:r>
              <a:rPr lang="en-US" altLang="en-GB" b="1" dirty="0">
                <a:solidFill>
                  <a:srgbClr val="0000FF"/>
                </a:solidFill>
              </a:rPr>
              <a:t>CLASS BASIC RULES  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5833" lnSpcReduction="10000"/>
          </a:bodyPr>
          <a:lstStyle/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Attendance 80%</a:t>
            </a:r>
            <a:endParaRPr lang="en-GB" b="1" dirty="0">
              <a:solidFill>
                <a:srgbClr val="FF6600"/>
              </a:solidFill>
            </a:endParaRPr>
          </a:p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Discipline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Active Participation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Presentation, Quiz, Assignments, Assessments are mandatory </a:t>
            </a:r>
            <a:endParaRPr lang="en-GB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  <p:bldP spid="10486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3"/>
          <p:cNvSpPr txBox="1"/>
          <p:nvPr/>
        </p:nvSpPr>
        <p:spPr>
          <a:xfrm>
            <a:off x="2361233" y="1066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O U T L I N E </a:t>
            </a:r>
            <a:endParaRPr lang="zh-CN" altLang="en-US" dirty="0"/>
          </a:p>
        </p:txBody>
      </p:sp>
      <p:cxnSp>
        <p:nvCxnSpPr>
          <p:cNvPr id="41" name="Straight Connector 66">
            <a:extLst>
              <a:ext uri="{FF2B5EF4-FFF2-40B4-BE49-F238E27FC236}">
                <a16:creationId xmlns:a16="http://schemas.microsoft.com/office/drawing/2014/main" id="{DF32849D-A1C0-457B-8F8C-29AAB110981F}"/>
              </a:ext>
            </a:extLst>
          </p:cNvPr>
          <p:cNvCxnSpPr>
            <a:cxnSpLocks/>
          </p:cNvCxnSpPr>
          <p:nvPr/>
        </p:nvCxnSpPr>
        <p:spPr>
          <a:xfrm flipH="1" flipV="1">
            <a:off x="10722287" y="3512821"/>
            <a:ext cx="1469713" cy="8459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4"/>
          <p:cNvGrpSpPr/>
          <p:nvPr/>
        </p:nvGrpSpPr>
        <p:grpSpPr>
          <a:xfrm>
            <a:off x="5378755" y="893867"/>
            <a:ext cx="1434489" cy="190500"/>
            <a:chOff x="4679586" y="878988"/>
            <a:chExt cx="1434489" cy="190500"/>
          </a:xfrm>
        </p:grpSpPr>
        <p:sp>
          <p:nvSpPr>
            <p:cNvPr id="1048633" name="Oval 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Oval 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Oval 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Oval 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Oval 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9" name="Straight Connector 66"/>
          <p:cNvCxnSpPr>
            <a:cxnSpLocks/>
          </p:cNvCxnSpPr>
          <p:nvPr/>
        </p:nvCxnSpPr>
        <p:spPr>
          <a:xfrm flipH="1" flipV="1">
            <a:off x="-1022" y="4269563"/>
            <a:ext cx="2184617" cy="107037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38"/>
          <p:cNvCxnSpPr>
            <a:cxnSpLocks/>
          </p:cNvCxnSpPr>
          <p:nvPr/>
        </p:nvCxnSpPr>
        <p:spPr>
          <a:xfrm flipV="1">
            <a:off x="8048228" y="3528776"/>
            <a:ext cx="2303772" cy="169185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7"/>
          <p:cNvCxnSpPr>
            <a:cxnSpLocks/>
          </p:cNvCxnSpPr>
          <p:nvPr/>
        </p:nvCxnSpPr>
        <p:spPr>
          <a:xfrm flipH="1" flipV="1">
            <a:off x="5400895" y="3907157"/>
            <a:ext cx="2497484" cy="131347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23"/>
          <p:cNvCxnSpPr>
            <a:cxnSpLocks/>
          </p:cNvCxnSpPr>
          <p:nvPr/>
        </p:nvCxnSpPr>
        <p:spPr>
          <a:xfrm flipV="1">
            <a:off x="2381585" y="3788468"/>
            <a:ext cx="2598365" cy="14321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8" name="Oval 1"/>
          <p:cNvSpPr/>
          <p:nvPr/>
        </p:nvSpPr>
        <p:spPr>
          <a:xfrm>
            <a:off x="1847000" y="4821769"/>
            <a:ext cx="859573" cy="876066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9" name="TextBox 2"/>
          <p:cNvSpPr txBox="1"/>
          <p:nvPr/>
        </p:nvSpPr>
        <p:spPr>
          <a:xfrm>
            <a:off x="1996847" y="477870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048640" name="Oval 12"/>
          <p:cNvSpPr/>
          <p:nvPr/>
        </p:nvSpPr>
        <p:spPr>
          <a:xfrm>
            <a:off x="4661706" y="3350437"/>
            <a:ext cx="859573" cy="876066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1" name="TextBox 13"/>
          <p:cNvSpPr txBox="1"/>
          <p:nvPr/>
        </p:nvSpPr>
        <p:spPr>
          <a:xfrm>
            <a:off x="4811553" y="3307375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048642" name="Oval 14"/>
          <p:cNvSpPr/>
          <p:nvPr/>
        </p:nvSpPr>
        <p:spPr>
          <a:xfrm>
            <a:off x="7514036" y="4764290"/>
            <a:ext cx="859573" cy="87606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3" name="TextBox 15"/>
          <p:cNvSpPr txBox="1"/>
          <p:nvPr/>
        </p:nvSpPr>
        <p:spPr>
          <a:xfrm>
            <a:off x="7663883" y="4721228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048644" name="Oval 16"/>
          <p:cNvSpPr/>
          <p:nvPr/>
        </p:nvSpPr>
        <p:spPr>
          <a:xfrm>
            <a:off x="10007103" y="2988029"/>
            <a:ext cx="859573" cy="876066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5" name="TextBox 17"/>
          <p:cNvSpPr txBox="1"/>
          <p:nvPr/>
        </p:nvSpPr>
        <p:spPr>
          <a:xfrm>
            <a:off x="10156528" y="294496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048650" name="TextBox 82"/>
          <p:cNvSpPr txBox="1"/>
          <p:nvPr/>
        </p:nvSpPr>
        <p:spPr>
          <a:xfrm>
            <a:off x="850394" y="3969241"/>
            <a:ext cx="281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3078"/>
                </a:solidFill>
                <a:latin typeface="Tw Cen MT" panose="020B0602020104020603" pitchFamily="34" charset="0"/>
              </a:rPr>
              <a:t>Content Writing Theory</a:t>
            </a:r>
            <a:endParaRPr lang="zh-CN" altLang="en-US" sz="2400" dirty="0"/>
          </a:p>
        </p:txBody>
      </p:sp>
      <p:sp>
        <p:nvSpPr>
          <p:cNvPr id="1048651" name="TextBox 84"/>
          <p:cNvSpPr txBox="1"/>
          <p:nvPr/>
        </p:nvSpPr>
        <p:spPr>
          <a:xfrm>
            <a:off x="3813994" y="2376011"/>
            <a:ext cx="249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Concepts of content writing</a:t>
            </a:r>
            <a:endParaRPr lang="zh-CN" altLang="en-US" sz="2400" dirty="0"/>
          </a:p>
        </p:txBody>
      </p:sp>
      <p:grpSp>
        <p:nvGrpSpPr>
          <p:cNvPr id="60" name="Group 99"/>
          <p:cNvGrpSpPr/>
          <p:nvPr/>
        </p:nvGrpSpPr>
        <p:grpSpPr>
          <a:xfrm>
            <a:off x="6107317" y="3928011"/>
            <a:ext cx="3582124" cy="533161"/>
            <a:chOff x="4038807" y="4329887"/>
            <a:chExt cx="2452390" cy="358140"/>
          </a:xfrm>
        </p:grpSpPr>
        <p:sp>
          <p:nvSpPr>
            <p:cNvPr id="1048652" name="TextBox 86"/>
            <p:cNvSpPr txBox="1"/>
            <p:nvPr/>
          </p:nvSpPr>
          <p:spPr>
            <a:xfrm>
              <a:off x="4038807" y="4346370"/>
              <a:ext cx="2452390" cy="31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Blog Writing</a:t>
              </a:r>
            </a:p>
          </p:txBody>
        </p:sp>
        <p:sp>
          <p:nvSpPr>
            <p:cNvPr id="1048653" name="TextBox 87"/>
            <p:cNvSpPr txBox="1"/>
            <p:nvPr/>
          </p:nvSpPr>
          <p:spPr>
            <a:xfrm>
              <a:off x="4301116" y="432988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700" b="1">
                <a:solidFill>
                  <a:srgbClr val="FF6600"/>
                </a:solidFill>
              </a:endParaRPr>
            </a:p>
          </p:txBody>
        </p:sp>
      </p:grpSp>
      <p:grpSp>
        <p:nvGrpSpPr>
          <p:cNvPr id="61" name="Group 100"/>
          <p:cNvGrpSpPr/>
          <p:nvPr/>
        </p:nvGrpSpPr>
        <p:grpSpPr>
          <a:xfrm>
            <a:off x="8896286" y="379737"/>
            <a:ext cx="3106118" cy="2389578"/>
            <a:chOff x="5939660" y="2077867"/>
            <a:chExt cx="2126507" cy="1605151"/>
          </a:xfrm>
        </p:grpSpPr>
        <p:sp>
          <p:nvSpPr>
            <p:cNvPr id="1048654" name="TextBox 89"/>
            <p:cNvSpPr txBox="1"/>
            <p:nvPr/>
          </p:nvSpPr>
          <p:spPr>
            <a:xfrm>
              <a:off x="6093130" y="3372904"/>
              <a:ext cx="1819566" cy="31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SMO Writing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48655" name="TextBox 90"/>
            <p:cNvSpPr txBox="1"/>
            <p:nvPr/>
          </p:nvSpPr>
          <p:spPr>
            <a:xfrm>
              <a:off x="5939660" y="207786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  <p:bldP spid="1048638" grpId="0" animBg="1"/>
      <p:bldP spid="1048640" grpId="0" animBg="1"/>
      <p:bldP spid="1048642" grpId="0" animBg="1"/>
      <p:bldP spid="1048644" grpId="0" animBg="1"/>
      <p:bldP spid="1048650" grpId="0"/>
      <p:bldP spid="10486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3"/>
          <p:cNvSpPr txBox="1"/>
          <p:nvPr/>
        </p:nvSpPr>
        <p:spPr>
          <a:xfrm>
            <a:off x="2361233" y="1066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O U T L I N E </a:t>
            </a:r>
            <a:endParaRPr lang="zh-CN" altLang="en-US" dirty="0"/>
          </a:p>
        </p:txBody>
      </p:sp>
      <p:cxnSp>
        <p:nvCxnSpPr>
          <p:cNvPr id="41" name="Straight Connector 66">
            <a:extLst>
              <a:ext uri="{FF2B5EF4-FFF2-40B4-BE49-F238E27FC236}">
                <a16:creationId xmlns:a16="http://schemas.microsoft.com/office/drawing/2014/main" id="{DF32849D-A1C0-457B-8F8C-29AAB110981F}"/>
              </a:ext>
            </a:extLst>
          </p:cNvPr>
          <p:cNvCxnSpPr>
            <a:cxnSpLocks/>
          </p:cNvCxnSpPr>
          <p:nvPr/>
        </p:nvCxnSpPr>
        <p:spPr>
          <a:xfrm flipH="1" flipV="1">
            <a:off x="10722287" y="3512821"/>
            <a:ext cx="1469713" cy="8459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4"/>
          <p:cNvGrpSpPr/>
          <p:nvPr/>
        </p:nvGrpSpPr>
        <p:grpSpPr>
          <a:xfrm>
            <a:off x="5378755" y="893867"/>
            <a:ext cx="1434489" cy="190500"/>
            <a:chOff x="4679586" y="878988"/>
            <a:chExt cx="1434489" cy="190500"/>
          </a:xfrm>
        </p:grpSpPr>
        <p:sp>
          <p:nvSpPr>
            <p:cNvPr id="1048633" name="Oval 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Oval 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Oval 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Oval 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Oval 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9" name="Straight Connector 66"/>
          <p:cNvCxnSpPr>
            <a:cxnSpLocks/>
          </p:cNvCxnSpPr>
          <p:nvPr/>
        </p:nvCxnSpPr>
        <p:spPr>
          <a:xfrm flipH="1" flipV="1">
            <a:off x="-1022" y="4269563"/>
            <a:ext cx="2184617" cy="107037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38"/>
          <p:cNvCxnSpPr>
            <a:cxnSpLocks/>
          </p:cNvCxnSpPr>
          <p:nvPr/>
        </p:nvCxnSpPr>
        <p:spPr>
          <a:xfrm flipV="1">
            <a:off x="8048228" y="3528776"/>
            <a:ext cx="2303772" cy="169185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7"/>
          <p:cNvCxnSpPr>
            <a:cxnSpLocks/>
          </p:cNvCxnSpPr>
          <p:nvPr/>
        </p:nvCxnSpPr>
        <p:spPr>
          <a:xfrm flipH="1" flipV="1">
            <a:off x="5400895" y="3907157"/>
            <a:ext cx="2497484" cy="131347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23"/>
          <p:cNvCxnSpPr>
            <a:cxnSpLocks/>
          </p:cNvCxnSpPr>
          <p:nvPr/>
        </p:nvCxnSpPr>
        <p:spPr>
          <a:xfrm flipV="1">
            <a:off x="2381585" y="3788468"/>
            <a:ext cx="2598365" cy="14321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8" name="Oval 1"/>
          <p:cNvSpPr/>
          <p:nvPr/>
        </p:nvSpPr>
        <p:spPr>
          <a:xfrm>
            <a:off x="1847000" y="4821769"/>
            <a:ext cx="859573" cy="876066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9" name="TextBox 2"/>
          <p:cNvSpPr txBox="1"/>
          <p:nvPr/>
        </p:nvSpPr>
        <p:spPr>
          <a:xfrm>
            <a:off x="1996847" y="477870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1048640" name="Oval 12"/>
          <p:cNvSpPr/>
          <p:nvPr/>
        </p:nvSpPr>
        <p:spPr>
          <a:xfrm>
            <a:off x="4661706" y="3350437"/>
            <a:ext cx="859573" cy="876066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1" name="TextBox 13"/>
          <p:cNvSpPr txBox="1"/>
          <p:nvPr/>
        </p:nvSpPr>
        <p:spPr>
          <a:xfrm>
            <a:off x="4811553" y="3307375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1048642" name="Oval 14"/>
          <p:cNvSpPr/>
          <p:nvPr/>
        </p:nvSpPr>
        <p:spPr>
          <a:xfrm>
            <a:off x="7514036" y="4764290"/>
            <a:ext cx="859573" cy="87606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3" name="TextBox 15"/>
          <p:cNvSpPr txBox="1"/>
          <p:nvPr/>
        </p:nvSpPr>
        <p:spPr>
          <a:xfrm>
            <a:off x="7663883" y="4721228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1048644" name="Oval 16"/>
          <p:cNvSpPr/>
          <p:nvPr/>
        </p:nvSpPr>
        <p:spPr>
          <a:xfrm>
            <a:off x="10007103" y="2988029"/>
            <a:ext cx="859573" cy="876066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5" name="TextBox 17"/>
          <p:cNvSpPr txBox="1"/>
          <p:nvPr/>
        </p:nvSpPr>
        <p:spPr>
          <a:xfrm>
            <a:off x="10156528" y="294496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048650" name="TextBox 82"/>
          <p:cNvSpPr txBox="1"/>
          <p:nvPr/>
        </p:nvSpPr>
        <p:spPr>
          <a:xfrm>
            <a:off x="824941" y="4074286"/>
            <a:ext cx="281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3078"/>
                </a:solidFill>
                <a:latin typeface="Tw Cen MT" panose="020B0602020104020603" pitchFamily="34" charset="0"/>
              </a:rPr>
              <a:t>Creativity in Writing</a:t>
            </a:r>
          </a:p>
        </p:txBody>
      </p:sp>
      <p:sp>
        <p:nvSpPr>
          <p:cNvPr id="1048651" name="TextBox 84"/>
          <p:cNvSpPr txBox="1"/>
          <p:nvPr/>
        </p:nvSpPr>
        <p:spPr>
          <a:xfrm>
            <a:off x="3813994" y="2376011"/>
            <a:ext cx="249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How to write an effective content</a:t>
            </a:r>
          </a:p>
        </p:txBody>
      </p:sp>
      <p:grpSp>
        <p:nvGrpSpPr>
          <p:cNvPr id="60" name="Group 99"/>
          <p:cNvGrpSpPr/>
          <p:nvPr/>
        </p:nvGrpSpPr>
        <p:grpSpPr>
          <a:xfrm>
            <a:off x="6156152" y="3735688"/>
            <a:ext cx="3582124" cy="948659"/>
            <a:chOff x="4153407" y="3988391"/>
            <a:chExt cx="2452390" cy="637242"/>
          </a:xfrm>
        </p:grpSpPr>
        <p:sp>
          <p:nvSpPr>
            <p:cNvPr id="1048652" name="TextBox 86"/>
            <p:cNvSpPr txBox="1"/>
            <p:nvPr/>
          </p:nvSpPr>
          <p:spPr>
            <a:xfrm>
              <a:off x="4153407" y="3988391"/>
              <a:ext cx="2452390" cy="55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Role of SEO in </a:t>
              </a:r>
            </a:p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content writing</a:t>
              </a:r>
            </a:p>
          </p:txBody>
        </p:sp>
        <p:sp>
          <p:nvSpPr>
            <p:cNvPr id="1048653" name="TextBox 87"/>
            <p:cNvSpPr txBox="1"/>
            <p:nvPr/>
          </p:nvSpPr>
          <p:spPr>
            <a:xfrm>
              <a:off x="4424511" y="4267493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700" b="1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61" name="Group 100"/>
          <p:cNvGrpSpPr/>
          <p:nvPr/>
        </p:nvGrpSpPr>
        <p:grpSpPr>
          <a:xfrm>
            <a:off x="8896286" y="379737"/>
            <a:ext cx="3106118" cy="2490629"/>
            <a:chOff x="5939660" y="2077867"/>
            <a:chExt cx="2126507" cy="1673030"/>
          </a:xfrm>
        </p:grpSpPr>
        <p:sp>
          <p:nvSpPr>
            <p:cNvPr id="1048654" name="TextBox 89"/>
            <p:cNvSpPr txBox="1"/>
            <p:nvPr/>
          </p:nvSpPr>
          <p:spPr>
            <a:xfrm>
              <a:off x="6093130" y="3192691"/>
              <a:ext cx="1819566" cy="55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Overview of course</a:t>
              </a:r>
            </a:p>
          </p:txBody>
        </p:sp>
        <p:sp>
          <p:nvSpPr>
            <p:cNvPr id="1048655" name="TextBox 90"/>
            <p:cNvSpPr txBox="1"/>
            <p:nvPr/>
          </p:nvSpPr>
          <p:spPr>
            <a:xfrm>
              <a:off x="5939660" y="207786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7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  <p:bldP spid="1048638" grpId="0" animBg="1"/>
      <p:bldP spid="1048640" grpId="0" animBg="1"/>
      <p:bldP spid="1048642" grpId="0" animBg="1"/>
      <p:bldP spid="1048644" grpId="0" animBg="1"/>
      <p:bldP spid="1048650" grpId="0"/>
      <p:bldP spid="10486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048603">
            <a:extLst>
              <a:ext uri="{FF2B5EF4-FFF2-40B4-BE49-F238E27FC236}">
                <a16:creationId xmlns:a16="http://schemas.microsoft.com/office/drawing/2014/main" id="{4744A8D0-3EEB-4146-97EC-9D4E61A91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873" y="1340466"/>
            <a:ext cx="5578139" cy="97972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Creativity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F05507-EB34-46BC-BC4D-F805D550CDD6}"/>
              </a:ext>
            </a:extLst>
          </p:cNvPr>
          <p:cNvSpPr/>
          <p:nvPr/>
        </p:nvSpPr>
        <p:spPr>
          <a:xfrm>
            <a:off x="2794577" y="2522780"/>
            <a:ext cx="6793107" cy="21601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84C8D-E18C-4DCB-A841-D08D4FF604F8}"/>
              </a:ext>
            </a:extLst>
          </p:cNvPr>
          <p:cNvSpPr txBox="1"/>
          <p:nvPr/>
        </p:nvSpPr>
        <p:spPr>
          <a:xfrm>
            <a:off x="2994992" y="3030013"/>
            <a:ext cx="6601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What is Creativity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048603">
            <a:extLst>
              <a:ext uri="{FF2B5EF4-FFF2-40B4-BE49-F238E27FC236}">
                <a16:creationId xmlns:a16="http://schemas.microsoft.com/office/drawing/2014/main" id="{2A5E10BA-C950-4552-87E7-F080FDE38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530" y="1555137"/>
            <a:ext cx="10344204" cy="9541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What is Creativity </a:t>
            </a:r>
            <a:r>
              <a:rPr lang="en-US" sz="5400" b="1" dirty="0">
                <a:solidFill>
                  <a:srgbClr val="0000FF"/>
                </a:solidFill>
              </a:rPr>
              <a:t>?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69C7B-43F3-4E06-A670-717C0A057928}"/>
              </a:ext>
            </a:extLst>
          </p:cNvPr>
          <p:cNvSpPr txBox="1"/>
          <p:nvPr/>
        </p:nvSpPr>
        <p:spPr>
          <a:xfrm>
            <a:off x="923898" y="3252748"/>
            <a:ext cx="63876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Ability to produce original ideas.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The result of a complex of  cognitive skills, abilities,  personality factors, motivation  and strategies.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1B403B7-32A1-45FE-AE52-3AB8CCA3639A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E A T I V E   W R I T I N G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CB370-45A0-4BC3-A223-FCF65EF6B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91" y="1743204"/>
            <a:ext cx="4338054" cy="41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1047</Words>
  <Application>Microsoft Office PowerPoint</Application>
  <PresentationFormat>Widescreen</PresentationFormat>
  <Paragraphs>169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WELCOME </vt:lpstr>
      <vt:lpstr>PowerPoint Presentation</vt:lpstr>
      <vt:lpstr>CLASS BASIC RULES  </vt:lpstr>
      <vt:lpstr>PowerPoint Presentation</vt:lpstr>
      <vt:lpstr>PowerPoint Presentation</vt:lpstr>
      <vt:lpstr>Creativity</vt:lpstr>
      <vt:lpstr>What is Creativity ?</vt:lpstr>
      <vt:lpstr>Elements of Creativity</vt:lpstr>
      <vt:lpstr>Creative Writing</vt:lpstr>
      <vt:lpstr>What is Creative writing ?</vt:lpstr>
      <vt:lpstr>PowerPoint Presentation</vt:lpstr>
      <vt:lpstr>Activity Time ! (1)</vt:lpstr>
      <vt:lpstr>The Tortoise and the Hare</vt:lpstr>
      <vt:lpstr>Thematic Tree:</vt:lpstr>
      <vt:lpstr>Thematic Tree</vt:lpstr>
      <vt:lpstr>Now write about the dream house:</vt:lpstr>
      <vt:lpstr>Why Use Thematic Tree ?</vt:lpstr>
      <vt:lpstr>Multi-dimensional writing:</vt:lpstr>
      <vt:lpstr>Activity Time ! (2)</vt:lpstr>
      <vt:lpstr>Why Use Multi-dimensional  writing ?</vt:lpstr>
      <vt:lpstr>Brainstorming and Mind  Mapping:</vt:lpstr>
      <vt:lpstr>Example Map</vt:lpstr>
      <vt:lpstr>Why Use Brainstorming and  Mind Mapping ?</vt:lpstr>
      <vt:lpstr>Discussion Session !</vt:lpstr>
      <vt:lpstr>Practical Work 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 Muhammad  Arslan</dc:creator>
  <cp:lastModifiedBy>Hafiz Arslan Ramzan</cp:lastModifiedBy>
  <cp:revision>73</cp:revision>
  <dcterms:created xsi:type="dcterms:W3CDTF">2017-10-26T09:02:30Z</dcterms:created>
  <dcterms:modified xsi:type="dcterms:W3CDTF">2021-09-18T09:39:49Z</dcterms:modified>
</cp:coreProperties>
</file>