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9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7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404-01EF-9049-BBF7-015713C325D7}" type="datetimeFigureOut">
              <a:rPr lang="en-US" smtClean="0"/>
              <a:pPr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9856-DA8E-1A47-98C2-1C9D4A0C6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404-01EF-9049-BBF7-015713C325D7}" type="datetimeFigureOut">
              <a:rPr lang="en-US" smtClean="0"/>
              <a:pPr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9856-DA8E-1A47-98C2-1C9D4A0C6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404-01EF-9049-BBF7-015713C325D7}" type="datetimeFigureOut">
              <a:rPr lang="en-US" smtClean="0"/>
              <a:pPr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9856-DA8E-1A47-98C2-1C9D4A0C6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404-01EF-9049-BBF7-015713C325D7}" type="datetimeFigureOut">
              <a:rPr lang="en-US" smtClean="0"/>
              <a:pPr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9856-DA8E-1A47-98C2-1C9D4A0C6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404-01EF-9049-BBF7-015713C325D7}" type="datetimeFigureOut">
              <a:rPr lang="en-US" smtClean="0"/>
              <a:pPr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9856-DA8E-1A47-98C2-1C9D4A0C6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404-01EF-9049-BBF7-015713C325D7}" type="datetimeFigureOut">
              <a:rPr lang="en-US" smtClean="0"/>
              <a:pPr/>
              <a:t>12/9/12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9856-DA8E-1A47-98C2-1C9D4A0C6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404-01EF-9049-BBF7-015713C325D7}" type="datetimeFigureOut">
              <a:rPr lang="en-US" smtClean="0"/>
              <a:pPr/>
              <a:t>12/9/12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9856-DA8E-1A47-98C2-1C9D4A0C6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404-01EF-9049-BBF7-015713C325D7}" type="datetimeFigureOut">
              <a:rPr lang="en-US" smtClean="0"/>
              <a:pPr/>
              <a:t>12/9/12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9856-DA8E-1A47-98C2-1C9D4A0C6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404-01EF-9049-BBF7-015713C325D7}" type="datetimeFigureOut">
              <a:rPr lang="en-US" smtClean="0"/>
              <a:pPr/>
              <a:t>12/9/12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9856-DA8E-1A47-98C2-1C9D4A0C6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404-01EF-9049-BBF7-015713C325D7}" type="datetimeFigureOut">
              <a:rPr lang="en-US" smtClean="0"/>
              <a:pPr/>
              <a:t>12/9/12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9856-DA8E-1A47-98C2-1C9D4A0C6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404-01EF-9049-BBF7-015713C325D7}" type="datetimeFigureOut">
              <a:rPr lang="en-US" smtClean="0"/>
              <a:pPr/>
              <a:t>12/9/12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9856-DA8E-1A47-98C2-1C9D4A0C6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40404-01EF-9049-BBF7-015713C325D7}" type="datetimeFigureOut">
              <a:rPr lang="en-US" smtClean="0"/>
              <a:pPr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D9856-DA8E-1A47-98C2-1C9D4A0C6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beersandrew/Dropbox/bossgreed/Graphics/FinalProject/copies/movies/TRIFORCE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beersandrew/Dropbox/bossgreed/Graphics/FinalProject/copies/movies/SHROOM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beersandrew/Dropbox/bossgreed/Graphics/FinalProject/copies/movies/1UP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beersandrew/Dropbox/bossgreed/Graphics/FinalProject/copies/movies/BOOM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beersandrew/Dropbox/bossgreed/Graphics/FinalProject/copies/movies/BANG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beersandrew/Dropbox/bossgreed/Graphics/FinalProject/copies/movies/SPARKLERS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beersandrew/Dropbox/bossgreed/Graphics/FinalProject/copies/movies/NOZZLE%20SPARKLER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beersandrew/Dropbox/bossgreed/Graphics/FinalProject/copies/movies/RECURSIVE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beersandrew/Dropbox/bossgreed/Graphics/FinalProject/copies/movies/HEART.avi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Going out with a Bang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Zach </a:t>
            </a:r>
            <a:r>
              <a:rPr lang="en-US" dirty="0" smtClean="0"/>
              <a:t>Sadler (zps6)</a:t>
            </a:r>
          </a:p>
          <a:p>
            <a:r>
              <a:rPr lang="en-US" dirty="0" smtClean="0"/>
              <a:t>Andrew </a:t>
            </a:r>
            <a:r>
              <a:rPr lang="en-US" dirty="0" smtClean="0"/>
              <a:t>Beers (acb75)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Triforce</a:t>
            </a:r>
            <a:endParaRPr lang="en-US" dirty="0"/>
          </a:p>
        </p:txBody>
      </p:sp>
      <p:pic>
        <p:nvPicPr>
          <p:cNvPr id="4" name="TRIFORCE.avi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51229" y="1600200"/>
            <a:ext cx="7241541" cy="45259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5000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Mushroom</a:t>
            </a:r>
            <a:endParaRPr lang="en-US" dirty="0"/>
          </a:p>
        </p:txBody>
      </p:sp>
      <p:pic>
        <p:nvPicPr>
          <p:cNvPr id="4" name="SHROOM.avi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51229" y="1600200"/>
            <a:ext cx="7241541" cy="45259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5000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1-up</a:t>
            </a:r>
            <a:endParaRPr lang="en-US" dirty="0"/>
          </a:p>
        </p:txBody>
      </p:sp>
      <p:pic>
        <p:nvPicPr>
          <p:cNvPr id="4" name="1UP.avi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51229" y="1600200"/>
            <a:ext cx="7241541" cy="45259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5000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8263" y="6280539"/>
            <a:ext cx="340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Project by Lukas Hoffman ‘09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</a:t>
            </a:r>
            <a:r>
              <a:rPr lang="en-US" dirty="0" smtClean="0"/>
              <a:t> </a:t>
            </a:r>
            <a:r>
              <a:rPr lang="en-US" dirty="0" smtClean="0"/>
              <a:t>Fireworks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boom</a:t>
            </a:r>
            <a:endParaRPr lang="en-US" dirty="0"/>
          </a:p>
        </p:txBody>
      </p:sp>
      <p:pic>
        <p:nvPicPr>
          <p:cNvPr id="6" name="BOOM.avi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51229" y="1600200"/>
            <a:ext cx="7241541" cy="45259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5000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bang</a:t>
            </a:r>
            <a:endParaRPr lang="en-US" dirty="0"/>
          </a:p>
        </p:txBody>
      </p:sp>
      <p:pic>
        <p:nvPicPr>
          <p:cNvPr id="6" name="BANG.avi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51229" y="1600200"/>
            <a:ext cx="7241541" cy="45259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5000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sparklers</a:t>
            </a:r>
            <a:endParaRPr lang="en-US" dirty="0"/>
          </a:p>
        </p:txBody>
      </p:sp>
      <p:pic>
        <p:nvPicPr>
          <p:cNvPr id="6" name="SPARKLERS.avi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51229" y="1600200"/>
            <a:ext cx="7241541" cy="45259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5000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Nozzle sparklers</a:t>
            </a:r>
            <a:endParaRPr lang="en-US" dirty="0"/>
          </a:p>
        </p:txBody>
      </p:sp>
      <p:pic>
        <p:nvPicPr>
          <p:cNvPr id="6" name="NOZZLE SPARKLER.avi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51229" y="1600200"/>
            <a:ext cx="7241541" cy="45259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5000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</a:t>
            </a:r>
            <a:endParaRPr lang="en-US" dirty="0"/>
          </a:p>
        </p:txBody>
      </p:sp>
      <p:pic>
        <p:nvPicPr>
          <p:cNvPr id="6" name="RECURSIVE.avi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51229" y="1600200"/>
            <a:ext cx="7241541" cy="45259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5000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</a:t>
            </a:r>
            <a:endParaRPr lang="en-US" dirty="0"/>
          </a:p>
        </p:txBody>
      </p:sp>
      <p:pic>
        <p:nvPicPr>
          <p:cNvPr id="6" name="HEART.avi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51229" y="1600200"/>
            <a:ext cx="7241541" cy="45259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5000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41</Words>
  <Application>Microsoft Macintosh PowerPoint</Application>
  <PresentationFormat>On-screen Show (4:3)</PresentationFormat>
  <Paragraphs>17</Paragraphs>
  <Slides>14</Slides>
  <Notes>0</Notes>
  <HiddenSlides>0</HiddenSlides>
  <MMClips>9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Going out with a Bang </vt:lpstr>
      <vt:lpstr>Final Video</vt:lpstr>
      <vt:lpstr>Individual Fireworks</vt:lpstr>
      <vt:lpstr>boom</vt:lpstr>
      <vt:lpstr>bang</vt:lpstr>
      <vt:lpstr>sparklers</vt:lpstr>
      <vt:lpstr>Nozzle sparklers</vt:lpstr>
      <vt:lpstr>recursive</vt:lpstr>
      <vt:lpstr>heart</vt:lpstr>
      <vt:lpstr>Triforce</vt:lpstr>
      <vt:lpstr>Mushroom</vt:lpstr>
      <vt:lpstr>1-up</vt:lpstr>
      <vt:lpstr>Inspiration</vt:lpstr>
      <vt:lpstr>Progression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out with a Bang </dc:title>
  <dc:creator>Andy Beers</dc:creator>
  <cp:lastModifiedBy>Andy Beers</cp:lastModifiedBy>
  <cp:revision>2</cp:revision>
  <dcterms:created xsi:type="dcterms:W3CDTF">2012-12-09T21:59:40Z</dcterms:created>
  <dcterms:modified xsi:type="dcterms:W3CDTF">2012-12-09T23:29:07Z</dcterms:modified>
</cp:coreProperties>
</file>