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62"/>
    <p:restoredTop sz="85599"/>
  </p:normalViewPr>
  <p:slideViewPr>
    <p:cSldViewPr snapToGrid="0">
      <p:cViewPr varScale="1">
        <p:scale>
          <a:sx n="81" d="100"/>
          <a:sy n="81" d="100"/>
        </p:scale>
        <p:origin x="368"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AU" sz="1070" b="1" dirty="0"/>
              <a:t>W</a:t>
            </a:r>
            <a:r>
              <a:rPr lang="en-AU" sz="1070" b="1" i="0" u="none" strike="noStrike" cap="none" dirty="0">
                <a:solidFill>
                  <a:srgbClr val="000000"/>
                </a:solidFill>
                <a:latin typeface="Arial"/>
                <a:ea typeface="Arial"/>
                <a:cs typeface="Arial"/>
                <a:sym typeface="Arial"/>
              </a:rPr>
              <a:t>ith the installation of a new chair lift, Big Mountain Resort has incurred additional operating costs of </a:t>
            </a:r>
            <a:r>
              <a:rPr lang="en-AU" sz="1100" b="1" dirty="0"/>
              <a:t>$1,540,000. As such, in order to offset the increased costs, they are looking to either increase their ticket price or to cut down their costs while keeping the current ticket price. With the option of cutting down its costs, Big Mountain Resort needs to identify what they can afford to cut without affecting the quality of service.</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This work will be considered to be a success if cutting down the costs of the identified sources will lead to projected revenues equal to or </a:t>
            </a:r>
            <a:r>
              <a:rPr lang="en-AU" sz="1071" b="1" dirty="0"/>
              <a:t>g</a:t>
            </a:r>
            <a:r>
              <a:rPr lang="en-AU" sz="1071" b="1" i="0" u="none" strike="noStrike" cap="none" dirty="0">
                <a:solidFill>
                  <a:srgbClr val="000000"/>
                </a:solidFill>
                <a:latin typeface="Arial"/>
                <a:ea typeface="Arial"/>
                <a:cs typeface="Arial"/>
                <a:sym typeface="Arial"/>
              </a:rPr>
              <a:t>reater than the revenue Big Mountain Resort had received prior to installing the new chair lift.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The scope of this project will mainly focus on the operating costs of all the resort’s chair lifts, and so any of the data unrelated to the resort’s chair lifts are out of scope.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0" b="1" i="0" u="none" strike="noStrike" cap="none" dirty="0">
                <a:solidFill>
                  <a:srgbClr val="000000"/>
                </a:solidFill>
                <a:latin typeface="Arial"/>
                <a:ea typeface="Arial"/>
                <a:cs typeface="Arial"/>
                <a:sym typeface="Arial"/>
              </a:rPr>
              <a:t>There will likely be resistance from the group that receives payment for the chair lift maintenance costs as cutting down chair lift costs mean that they will earn less.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0" b="1" i="0" u="none" strike="noStrike" cap="none" dirty="0" err="1">
                <a:solidFill>
                  <a:srgbClr val="000000"/>
                </a:solidFill>
                <a:latin typeface="Arial"/>
                <a:ea typeface="Arial"/>
                <a:cs typeface="Arial"/>
                <a:sym typeface="Arial"/>
              </a:rPr>
              <a:t>fastEight</a:t>
            </a:r>
            <a:r>
              <a:rPr lang="en-AU" sz="1070" b="1" dirty="0"/>
              <a:t>/</a:t>
            </a:r>
            <a:r>
              <a:rPr lang="en-AU" sz="1070" b="1" i="0" u="none" strike="noStrike" cap="none" dirty="0" err="1">
                <a:solidFill>
                  <a:srgbClr val="000000"/>
                </a:solidFill>
                <a:latin typeface="Arial"/>
                <a:ea typeface="Arial"/>
                <a:cs typeface="Arial"/>
                <a:sym typeface="Arial"/>
              </a:rPr>
              <a:t>fastSixes</a:t>
            </a:r>
            <a:r>
              <a:rPr lang="en-AU" sz="1070" b="1" dirty="0"/>
              <a:t>/</a:t>
            </a:r>
            <a:r>
              <a:rPr lang="en-AU" sz="1070" b="1" i="0" u="none" strike="noStrike" cap="none" dirty="0" err="1">
                <a:solidFill>
                  <a:srgbClr val="000000"/>
                </a:solidFill>
                <a:latin typeface="Arial"/>
                <a:ea typeface="Arial"/>
                <a:cs typeface="Arial"/>
                <a:sym typeface="Arial"/>
              </a:rPr>
              <a:t>fastQuads</a:t>
            </a:r>
            <a:r>
              <a:rPr lang="en-AU" sz="1070" b="1" i="0" u="none" strike="noStrike" cap="none" dirty="0">
                <a:solidFill>
                  <a:srgbClr val="000000"/>
                </a:solidFill>
                <a:latin typeface="Arial"/>
                <a:ea typeface="Arial"/>
                <a:cs typeface="Arial"/>
                <a:sym typeface="Arial"/>
              </a:rPr>
              <a:t> (Number of chairs)</a:t>
            </a:r>
          </a:p>
          <a:p>
            <a:pPr marL="171450" marR="0" lvl="0" indent="-171450" algn="l" rtl="0">
              <a:lnSpc>
                <a:spcPct val="100000"/>
              </a:lnSpc>
              <a:spcBef>
                <a:spcPts val="0"/>
              </a:spcBef>
              <a:spcAft>
                <a:spcPts val="0"/>
              </a:spcAft>
              <a:buFont typeface="Arial" panose="020B0604020202020204" pitchFamily="34" charset="0"/>
              <a:buChar char="•"/>
            </a:pPr>
            <a:r>
              <a:rPr lang="en-AU" sz="1070" b="1" dirty="0"/>
              <a:t>Quad/triple/double/surface (Count of specific chair)</a:t>
            </a:r>
          </a:p>
          <a:p>
            <a:pPr marL="171450" marR="0" lvl="0" indent="-171450" algn="l" rtl="0">
              <a:lnSpc>
                <a:spcPct val="100000"/>
              </a:lnSpc>
              <a:spcBef>
                <a:spcPts val="0"/>
              </a:spcBef>
              <a:spcAft>
                <a:spcPts val="0"/>
              </a:spcAft>
              <a:buFont typeface="Arial" panose="020B0604020202020204" pitchFamily="34" charset="0"/>
              <a:buChar char="•"/>
            </a:pPr>
            <a:r>
              <a:rPr lang="en-AU" sz="1070" b="1" dirty="0" err="1"/>
              <a:t>Total_chairs</a:t>
            </a:r>
            <a:r>
              <a:rPr lang="en-AU" sz="1070" b="1" dirty="0"/>
              <a:t> (sum of </a:t>
            </a:r>
            <a:r>
              <a:rPr lang="en-AU" sz="1070" b="1"/>
              <a:t>all chairlifts)</a:t>
            </a:r>
          </a:p>
          <a:p>
            <a:pPr marL="171450" marR="0" lvl="0" indent="-171450" algn="l" rtl="0">
              <a:lnSpc>
                <a:spcPct val="100000"/>
              </a:lnSpc>
              <a:spcBef>
                <a:spcPts val="0"/>
              </a:spcBef>
              <a:spcAft>
                <a:spcPts val="0"/>
              </a:spcAft>
              <a:buFont typeface="Arial" panose="020B0604020202020204" pitchFamily="34" charset="0"/>
              <a:buChar char="•"/>
            </a:pPr>
            <a:endParaRPr lang="en-AU" sz="1070" b="1" dirty="0"/>
          </a:p>
          <a:p>
            <a:pPr marL="171450" marR="0" lvl="0" indent="-171450" algn="l" rtl="0">
              <a:lnSpc>
                <a:spcPct val="100000"/>
              </a:lnSpc>
              <a:spcBef>
                <a:spcPts val="0"/>
              </a:spcBef>
              <a:spcAft>
                <a:spcPts val="0"/>
              </a:spcAft>
              <a:buFont typeface="Arial" panose="020B0604020202020204" pitchFamily="34" charset="0"/>
              <a:buChar char="•"/>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1" b="0" i="0" u="none" strike="noStrike" cap="none" dirty="0">
                <a:solidFill>
                  <a:srgbClr val="000000"/>
                </a:solidFill>
                <a:latin typeface="Arial"/>
                <a:ea typeface="Arial"/>
                <a:cs typeface="Arial"/>
                <a:sym typeface="Arial"/>
              </a:rPr>
              <a:t>Jimmy Blackburn (Director of Operations)</a:t>
            </a:r>
          </a:p>
          <a:p>
            <a:pPr marL="171450" marR="0" lvl="0" indent="-171450" algn="l" rtl="0">
              <a:lnSpc>
                <a:spcPct val="100000"/>
              </a:lnSpc>
              <a:spcBef>
                <a:spcPts val="0"/>
              </a:spcBef>
              <a:spcAft>
                <a:spcPts val="0"/>
              </a:spcAft>
              <a:buFont typeface="Arial" panose="020B0604020202020204" pitchFamily="34" charset="0"/>
              <a:buChar char="•"/>
            </a:pPr>
            <a:r>
              <a:rPr lang="en-AU" sz="1071" dirty="0"/>
              <a:t>Alesha Eisen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Big Mountain Resort increase its revenue within one year to offset the incurred operating costs of $1,540,000 from the new chair lift through analysing the efficiency of all of the resort’s chair lifts to decide if any can be removed to cut costs.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617</Words>
  <Application>Microsoft Macintosh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Alex Liu</cp:lastModifiedBy>
  <cp:revision>18</cp:revision>
  <dcterms:modified xsi:type="dcterms:W3CDTF">2021-07-23T02:09:55Z</dcterms:modified>
</cp:coreProperties>
</file>