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9" r:id="rId8"/>
    <p:sldId id="270" r:id="rId9"/>
    <p:sldId id="273" r:id="rId10"/>
    <p:sldId id="263" r:id="rId11"/>
    <p:sldId id="272" r:id="rId12"/>
    <p:sldId id="264" r:id="rId13"/>
    <p:sldId id="265" r:id="rId14"/>
    <p:sldId id="266" r:id="rId15"/>
    <p:sldId id="267" r:id="rId16"/>
    <p:sldId id="26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62"/>
    <p:restoredTop sz="95196"/>
  </p:normalViewPr>
  <p:slideViewPr>
    <p:cSldViewPr snapToGrid="0" snapToObjects="1">
      <p:cViewPr varScale="1">
        <p:scale>
          <a:sx n="90" d="100"/>
          <a:sy n="90" d="100"/>
        </p:scale>
        <p:origin x="216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CD0C731-E922-4519-986C-96D0A742E1B6}" type="doc">
      <dgm:prSet loTypeId="urn:microsoft.com/office/officeart/2008/layout/LinedList" loCatId="list" qsTypeId="urn:microsoft.com/office/officeart/2005/8/quickstyle/simple1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AEC97321-6AD7-4E40-B3A1-BF56E0091B14}">
      <dgm:prSet/>
      <dgm:spPr/>
      <dgm:t>
        <a:bodyPr/>
        <a:lstStyle/>
        <a:p>
          <a:r>
            <a:rPr lang="en-US"/>
            <a:t>Students struggling with certain subjects</a:t>
          </a:r>
        </a:p>
      </dgm:t>
    </dgm:pt>
    <dgm:pt modelId="{7DA60A16-1346-4D13-BAD8-C1A06DFA3866}" type="parTrans" cxnId="{DBFADC29-1E98-4092-93C4-1DB31B1C6F27}">
      <dgm:prSet/>
      <dgm:spPr/>
      <dgm:t>
        <a:bodyPr/>
        <a:lstStyle/>
        <a:p>
          <a:endParaRPr lang="en-US"/>
        </a:p>
      </dgm:t>
    </dgm:pt>
    <dgm:pt modelId="{17503FA8-EDA3-481D-A85D-C2A4E3D38BB5}" type="sibTrans" cxnId="{DBFADC29-1E98-4092-93C4-1DB31B1C6F27}">
      <dgm:prSet/>
      <dgm:spPr/>
      <dgm:t>
        <a:bodyPr/>
        <a:lstStyle/>
        <a:p>
          <a:endParaRPr lang="en-US"/>
        </a:p>
      </dgm:t>
    </dgm:pt>
    <dgm:pt modelId="{35130F1F-9377-443D-A5B7-1D8D47980E4F}">
      <dgm:prSet/>
      <dgm:spPr/>
      <dgm:t>
        <a:bodyPr/>
        <a:lstStyle/>
        <a:p>
          <a:r>
            <a:rPr lang="en-US"/>
            <a:t>Students not meeting certain grade thresholds early on throughout the semester</a:t>
          </a:r>
        </a:p>
      </dgm:t>
    </dgm:pt>
    <dgm:pt modelId="{CC04888D-5C6B-49D4-82CA-E0A8F8D6B4A3}" type="parTrans" cxnId="{CAB1568E-CC4E-43FE-A989-48D6EC660374}">
      <dgm:prSet/>
      <dgm:spPr/>
      <dgm:t>
        <a:bodyPr/>
        <a:lstStyle/>
        <a:p>
          <a:endParaRPr lang="en-US"/>
        </a:p>
      </dgm:t>
    </dgm:pt>
    <dgm:pt modelId="{A7798329-380C-44C7-AB2E-F97406B26868}" type="sibTrans" cxnId="{CAB1568E-CC4E-43FE-A989-48D6EC660374}">
      <dgm:prSet/>
      <dgm:spPr/>
      <dgm:t>
        <a:bodyPr/>
        <a:lstStyle/>
        <a:p>
          <a:endParaRPr lang="en-US"/>
        </a:p>
      </dgm:t>
    </dgm:pt>
    <dgm:pt modelId="{63ACE02F-CFBF-4EDE-A3E3-3CCB1C3DB5C9}">
      <dgm:prSet/>
      <dgm:spPr/>
      <dgm:t>
        <a:bodyPr/>
        <a:lstStyle/>
        <a:p>
          <a:r>
            <a:rPr lang="en-US"/>
            <a:t>Would seeking out paid tutoring help?</a:t>
          </a:r>
        </a:p>
      </dgm:t>
    </dgm:pt>
    <dgm:pt modelId="{1248F16E-CB98-4EBE-B897-659BFB85A805}" type="parTrans" cxnId="{D00F4E2D-2E86-40E4-A612-9EF4050D8C6F}">
      <dgm:prSet/>
      <dgm:spPr/>
      <dgm:t>
        <a:bodyPr/>
        <a:lstStyle/>
        <a:p>
          <a:endParaRPr lang="en-US"/>
        </a:p>
      </dgm:t>
    </dgm:pt>
    <dgm:pt modelId="{8A21DA76-A4B2-4C50-B4E2-6916E83F19A2}" type="sibTrans" cxnId="{D00F4E2D-2E86-40E4-A612-9EF4050D8C6F}">
      <dgm:prSet/>
      <dgm:spPr/>
      <dgm:t>
        <a:bodyPr/>
        <a:lstStyle/>
        <a:p>
          <a:endParaRPr lang="en-US"/>
        </a:p>
      </dgm:t>
    </dgm:pt>
    <dgm:pt modelId="{A9589E38-D80C-4B63-8171-8A8C9E5D5677}">
      <dgm:prSet/>
      <dgm:spPr/>
      <dgm:t>
        <a:bodyPr/>
        <a:lstStyle/>
        <a:p>
          <a:r>
            <a:rPr lang="en-US"/>
            <a:t>What do other students in similar situations end up choosing?</a:t>
          </a:r>
        </a:p>
      </dgm:t>
    </dgm:pt>
    <dgm:pt modelId="{EC566520-3624-470E-ACF0-3840D528E7C3}" type="parTrans" cxnId="{0F8B8FB1-1A62-4A5E-867E-A6823671CC1C}">
      <dgm:prSet/>
      <dgm:spPr/>
      <dgm:t>
        <a:bodyPr/>
        <a:lstStyle/>
        <a:p>
          <a:endParaRPr lang="en-US"/>
        </a:p>
      </dgm:t>
    </dgm:pt>
    <dgm:pt modelId="{A5B173E8-E238-4359-83D9-7520DF851EF5}" type="sibTrans" cxnId="{0F8B8FB1-1A62-4A5E-867E-A6823671CC1C}">
      <dgm:prSet/>
      <dgm:spPr/>
      <dgm:t>
        <a:bodyPr/>
        <a:lstStyle/>
        <a:p>
          <a:endParaRPr lang="en-US"/>
        </a:p>
      </dgm:t>
    </dgm:pt>
    <dgm:pt modelId="{4FA89316-BAFC-C346-886E-DB9AB54BD083}" type="pres">
      <dgm:prSet presAssocID="{9CD0C731-E922-4519-986C-96D0A742E1B6}" presName="vert0" presStyleCnt="0">
        <dgm:presLayoutVars>
          <dgm:dir/>
          <dgm:animOne val="branch"/>
          <dgm:animLvl val="lvl"/>
        </dgm:presLayoutVars>
      </dgm:prSet>
      <dgm:spPr/>
    </dgm:pt>
    <dgm:pt modelId="{CE9A2807-738B-1343-97AE-2D84808ED43A}" type="pres">
      <dgm:prSet presAssocID="{AEC97321-6AD7-4E40-B3A1-BF56E0091B14}" presName="thickLine" presStyleLbl="alignNode1" presStyleIdx="0" presStyleCnt="4"/>
      <dgm:spPr/>
    </dgm:pt>
    <dgm:pt modelId="{7FB44774-4506-DC45-AF67-E17B16275657}" type="pres">
      <dgm:prSet presAssocID="{AEC97321-6AD7-4E40-B3A1-BF56E0091B14}" presName="horz1" presStyleCnt="0"/>
      <dgm:spPr/>
    </dgm:pt>
    <dgm:pt modelId="{3207EECE-ACCD-8E4C-8DF6-D49C4E9B509D}" type="pres">
      <dgm:prSet presAssocID="{AEC97321-6AD7-4E40-B3A1-BF56E0091B14}" presName="tx1" presStyleLbl="revTx" presStyleIdx="0" presStyleCnt="4"/>
      <dgm:spPr/>
    </dgm:pt>
    <dgm:pt modelId="{FF0223FC-8E1D-CC4E-A1FE-87B0D63B928F}" type="pres">
      <dgm:prSet presAssocID="{AEC97321-6AD7-4E40-B3A1-BF56E0091B14}" presName="vert1" presStyleCnt="0"/>
      <dgm:spPr/>
    </dgm:pt>
    <dgm:pt modelId="{9B244516-C088-AE44-AEA1-2EACB5BB13FC}" type="pres">
      <dgm:prSet presAssocID="{35130F1F-9377-443D-A5B7-1D8D47980E4F}" presName="thickLine" presStyleLbl="alignNode1" presStyleIdx="1" presStyleCnt="4"/>
      <dgm:spPr/>
    </dgm:pt>
    <dgm:pt modelId="{21B8EDB0-1CD8-1545-9962-6B8D8C65C918}" type="pres">
      <dgm:prSet presAssocID="{35130F1F-9377-443D-A5B7-1D8D47980E4F}" presName="horz1" presStyleCnt="0"/>
      <dgm:spPr/>
    </dgm:pt>
    <dgm:pt modelId="{A2D5EA45-6BF5-B047-893A-FE771DADFF35}" type="pres">
      <dgm:prSet presAssocID="{35130F1F-9377-443D-A5B7-1D8D47980E4F}" presName="tx1" presStyleLbl="revTx" presStyleIdx="1" presStyleCnt="4"/>
      <dgm:spPr/>
    </dgm:pt>
    <dgm:pt modelId="{FC2EB7AB-DFC3-8C41-9A82-C8F91D9945FD}" type="pres">
      <dgm:prSet presAssocID="{35130F1F-9377-443D-A5B7-1D8D47980E4F}" presName="vert1" presStyleCnt="0"/>
      <dgm:spPr/>
    </dgm:pt>
    <dgm:pt modelId="{411CD946-A772-0D47-8179-A822A2F65920}" type="pres">
      <dgm:prSet presAssocID="{63ACE02F-CFBF-4EDE-A3E3-3CCB1C3DB5C9}" presName="thickLine" presStyleLbl="alignNode1" presStyleIdx="2" presStyleCnt="4"/>
      <dgm:spPr/>
    </dgm:pt>
    <dgm:pt modelId="{B52C9366-020B-524A-AD81-BF6D4601EFBA}" type="pres">
      <dgm:prSet presAssocID="{63ACE02F-CFBF-4EDE-A3E3-3CCB1C3DB5C9}" presName="horz1" presStyleCnt="0"/>
      <dgm:spPr/>
    </dgm:pt>
    <dgm:pt modelId="{42230980-9E6D-574E-BDD9-5363AE898B18}" type="pres">
      <dgm:prSet presAssocID="{63ACE02F-CFBF-4EDE-A3E3-3CCB1C3DB5C9}" presName="tx1" presStyleLbl="revTx" presStyleIdx="2" presStyleCnt="4"/>
      <dgm:spPr/>
    </dgm:pt>
    <dgm:pt modelId="{5AD72645-8B0D-A740-B248-A026FE86458A}" type="pres">
      <dgm:prSet presAssocID="{63ACE02F-CFBF-4EDE-A3E3-3CCB1C3DB5C9}" presName="vert1" presStyleCnt="0"/>
      <dgm:spPr/>
    </dgm:pt>
    <dgm:pt modelId="{B4E732EB-837A-F242-A484-6B002E3E2393}" type="pres">
      <dgm:prSet presAssocID="{A9589E38-D80C-4B63-8171-8A8C9E5D5677}" presName="thickLine" presStyleLbl="alignNode1" presStyleIdx="3" presStyleCnt="4"/>
      <dgm:spPr/>
    </dgm:pt>
    <dgm:pt modelId="{F0C896EB-82C6-D44D-B761-86F850E8A33C}" type="pres">
      <dgm:prSet presAssocID="{A9589E38-D80C-4B63-8171-8A8C9E5D5677}" presName="horz1" presStyleCnt="0"/>
      <dgm:spPr/>
    </dgm:pt>
    <dgm:pt modelId="{FBBAF705-42D3-D14E-A9A7-6360B679EEF7}" type="pres">
      <dgm:prSet presAssocID="{A9589E38-D80C-4B63-8171-8A8C9E5D5677}" presName="tx1" presStyleLbl="revTx" presStyleIdx="3" presStyleCnt="4"/>
      <dgm:spPr/>
    </dgm:pt>
    <dgm:pt modelId="{51FC9816-402B-284B-8AEB-4039DF386CB1}" type="pres">
      <dgm:prSet presAssocID="{A9589E38-D80C-4B63-8171-8A8C9E5D5677}" presName="vert1" presStyleCnt="0"/>
      <dgm:spPr/>
    </dgm:pt>
  </dgm:ptLst>
  <dgm:cxnLst>
    <dgm:cxn modelId="{D9293202-57FA-9544-A9F7-1B60554AE01F}" type="presOf" srcId="{AEC97321-6AD7-4E40-B3A1-BF56E0091B14}" destId="{3207EECE-ACCD-8E4C-8DF6-D49C4E9B509D}" srcOrd="0" destOrd="0" presId="urn:microsoft.com/office/officeart/2008/layout/LinedList"/>
    <dgm:cxn modelId="{B9A6F803-3C15-CC46-A62A-09AE4C4DDF04}" type="presOf" srcId="{9CD0C731-E922-4519-986C-96D0A742E1B6}" destId="{4FA89316-BAFC-C346-886E-DB9AB54BD083}" srcOrd="0" destOrd="0" presId="urn:microsoft.com/office/officeart/2008/layout/LinedList"/>
    <dgm:cxn modelId="{DBFADC29-1E98-4092-93C4-1DB31B1C6F27}" srcId="{9CD0C731-E922-4519-986C-96D0A742E1B6}" destId="{AEC97321-6AD7-4E40-B3A1-BF56E0091B14}" srcOrd="0" destOrd="0" parTransId="{7DA60A16-1346-4D13-BAD8-C1A06DFA3866}" sibTransId="{17503FA8-EDA3-481D-A85D-C2A4E3D38BB5}"/>
    <dgm:cxn modelId="{D00F4E2D-2E86-40E4-A612-9EF4050D8C6F}" srcId="{9CD0C731-E922-4519-986C-96D0A742E1B6}" destId="{63ACE02F-CFBF-4EDE-A3E3-3CCB1C3DB5C9}" srcOrd="2" destOrd="0" parTransId="{1248F16E-CB98-4EBE-B897-659BFB85A805}" sibTransId="{8A21DA76-A4B2-4C50-B4E2-6916E83F19A2}"/>
    <dgm:cxn modelId="{CAB1568E-CC4E-43FE-A989-48D6EC660374}" srcId="{9CD0C731-E922-4519-986C-96D0A742E1B6}" destId="{35130F1F-9377-443D-A5B7-1D8D47980E4F}" srcOrd="1" destOrd="0" parTransId="{CC04888D-5C6B-49D4-82CA-E0A8F8D6B4A3}" sibTransId="{A7798329-380C-44C7-AB2E-F97406B26868}"/>
    <dgm:cxn modelId="{0F8B8FB1-1A62-4A5E-867E-A6823671CC1C}" srcId="{9CD0C731-E922-4519-986C-96D0A742E1B6}" destId="{A9589E38-D80C-4B63-8171-8A8C9E5D5677}" srcOrd="3" destOrd="0" parTransId="{EC566520-3624-470E-ACF0-3840D528E7C3}" sibTransId="{A5B173E8-E238-4359-83D9-7520DF851EF5}"/>
    <dgm:cxn modelId="{8AEFD1B7-BE14-694D-A015-3CB08144BC8A}" type="presOf" srcId="{63ACE02F-CFBF-4EDE-A3E3-3CCB1C3DB5C9}" destId="{42230980-9E6D-574E-BDD9-5363AE898B18}" srcOrd="0" destOrd="0" presId="urn:microsoft.com/office/officeart/2008/layout/LinedList"/>
    <dgm:cxn modelId="{1E9286D4-4B0F-1D42-8065-2DA93591EF99}" type="presOf" srcId="{A9589E38-D80C-4B63-8171-8A8C9E5D5677}" destId="{FBBAF705-42D3-D14E-A9A7-6360B679EEF7}" srcOrd="0" destOrd="0" presId="urn:microsoft.com/office/officeart/2008/layout/LinedList"/>
    <dgm:cxn modelId="{50FAF4F8-8B35-5041-9C7D-72BCDA5780D2}" type="presOf" srcId="{35130F1F-9377-443D-A5B7-1D8D47980E4F}" destId="{A2D5EA45-6BF5-B047-893A-FE771DADFF35}" srcOrd="0" destOrd="0" presId="urn:microsoft.com/office/officeart/2008/layout/LinedList"/>
    <dgm:cxn modelId="{C545AB4C-856D-BD49-860F-4B95F0C2125B}" type="presParOf" srcId="{4FA89316-BAFC-C346-886E-DB9AB54BD083}" destId="{CE9A2807-738B-1343-97AE-2D84808ED43A}" srcOrd="0" destOrd="0" presId="urn:microsoft.com/office/officeart/2008/layout/LinedList"/>
    <dgm:cxn modelId="{35787E3A-E0CF-104D-91C5-3AF1E8B88056}" type="presParOf" srcId="{4FA89316-BAFC-C346-886E-DB9AB54BD083}" destId="{7FB44774-4506-DC45-AF67-E17B16275657}" srcOrd="1" destOrd="0" presId="urn:microsoft.com/office/officeart/2008/layout/LinedList"/>
    <dgm:cxn modelId="{AAD9463B-876A-9841-BF34-0884BB0FA147}" type="presParOf" srcId="{7FB44774-4506-DC45-AF67-E17B16275657}" destId="{3207EECE-ACCD-8E4C-8DF6-D49C4E9B509D}" srcOrd="0" destOrd="0" presId="urn:microsoft.com/office/officeart/2008/layout/LinedList"/>
    <dgm:cxn modelId="{027C7F7C-3867-4C41-98E3-A5C2AD613B55}" type="presParOf" srcId="{7FB44774-4506-DC45-AF67-E17B16275657}" destId="{FF0223FC-8E1D-CC4E-A1FE-87B0D63B928F}" srcOrd="1" destOrd="0" presId="urn:microsoft.com/office/officeart/2008/layout/LinedList"/>
    <dgm:cxn modelId="{DC8C75D8-7550-FA43-9801-247A08FE0834}" type="presParOf" srcId="{4FA89316-BAFC-C346-886E-DB9AB54BD083}" destId="{9B244516-C088-AE44-AEA1-2EACB5BB13FC}" srcOrd="2" destOrd="0" presId="urn:microsoft.com/office/officeart/2008/layout/LinedList"/>
    <dgm:cxn modelId="{9F0044C5-F930-2444-BC86-EB1725C49D66}" type="presParOf" srcId="{4FA89316-BAFC-C346-886E-DB9AB54BD083}" destId="{21B8EDB0-1CD8-1545-9962-6B8D8C65C918}" srcOrd="3" destOrd="0" presId="urn:microsoft.com/office/officeart/2008/layout/LinedList"/>
    <dgm:cxn modelId="{AFFEB88F-C61D-8F44-A9E7-051F97FBACC3}" type="presParOf" srcId="{21B8EDB0-1CD8-1545-9962-6B8D8C65C918}" destId="{A2D5EA45-6BF5-B047-893A-FE771DADFF35}" srcOrd="0" destOrd="0" presId="urn:microsoft.com/office/officeart/2008/layout/LinedList"/>
    <dgm:cxn modelId="{A3BC68BD-D8C5-634D-864B-19AFEE466B15}" type="presParOf" srcId="{21B8EDB0-1CD8-1545-9962-6B8D8C65C918}" destId="{FC2EB7AB-DFC3-8C41-9A82-C8F91D9945FD}" srcOrd="1" destOrd="0" presId="urn:microsoft.com/office/officeart/2008/layout/LinedList"/>
    <dgm:cxn modelId="{E22B51D7-DC44-0B48-AF5C-AE338E550E4D}" type="presParOf" srcId="{4FA89316-BAFC-C346-886E-DB9AB54BD083}" destId="{411CD946-A772-0D47-8179-A822A2F65920}" srcOrd="4" destOrd="0" presId="urn:microsoft.com/office/officeart/2008/layout/LinedList"/>
    <dgm:cxn modelId="{B7BBCFC6-40F8-434F-A612-0BCDBE6D44B6}" type="presParOf" srcId="{4FA89316-BAFC-C346-886E-DB9AB54BD083}" destId="{B52C9366-020B-524A-AD81-BF6D4601EFBA}" srcOrd="5" destOrd="0" presId="urn:microsoft.com/office/officeart/2008/layout/LinedList"/>
    <dgm:cxn modelId="{B7EBFD87-6F36-E64D-957E-7B691265D36A}" type="presParOf" srcId="{B52C9366-020B-524A-AD81-BF6D4601EFBA}" destId="{42230980-9E6D-574E-BDD9-5363AE898B18}" srcOrd="0" destOrd="0" presId="urn:microsoft.com/office/officeart/2008/layout/LinedList"/>
    <dgm:cxn modelId="{B978B85F-B45B-D149-A96E-18255F008BF1}" type="presParOf" srcId="{B52C9366-020B-524A-AD81-BF6D4601EFBA}" destId="{5AD72645-8B0D-A740-B248-A026FE86458A}" srcOrd="1" destOrd="0" presId="urn:microsoft.com/office/officeart/2008/layout/LinedList"/>
    <dgm:cxn modelId="{E546321C-6834-5348-AABA-8844290C6376}" type="presParOf" srcId="{4FA89316-BAFC-C346-886E-DB9AB54BD083}" destId="{B4E732EB-837A-F242-A484-6B002E3E2393}" srcOrd="6" destOrd="0" presId="urn:microsoft.com/office/officeart/2008/layout/LinedList"/>
    <dgm:cxn modelId="{B5B00D33-07B2-624C-8AF7-C485E4C99E31}" type="presParOf" srcId="{4FA89316-BAFC-C346-886E-DB9AB54BD083}" destId="{F0C896EB-82C6-D44D-B761-86F850E8A33C}" srcOrd="7" destOrd="0" presId="urn:microsoft.com/office/officeart/2008/layout/LinedList"/>
    <dgm:cxn modelId="{1AF0F4AD-28A1-B343-A6FC-ACACB4658DF5}" type="presParOf" srcId="{F0C896EB-82C6-D44D-B761-86F850E8A33C}" destId="{FBBAF705-42D3-D14E-A9A7-6360B679EEF7}" srcOrd="0" destOrd="0" presId="urn:microsoft.com/office/officeart/2008/layout/LinedList"/>
    <dgm:cxn modelId="{9DF610F0-02FF-CC4E-9357-D4754BC4F355}" type="presParOf" srcId="{F0C896EB-82C6-D44D-B761-86F850E8A33C}" destId="{51FC9816-402B-284B-8AEB-4039DF386CB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E522EC9-6094-4FC8-848A-DAEFBD903CC8}" type="doc">
      <dgm:prSet loTypeId="urn:microsoft.com/office/officeart/2008/layout/LinedList" loCatId="list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9B316491-C47E-47F3-B333-0ACD43C88D62}">
      <dgm:prSet/>
      <dgm:spPr/>
      <dgm:t>
        <a:bodyPr/>
        <a:lstStyle/>
        <a:p>
          <a:r>
            <a:rPr lang="en-US" dirty="0"/>
            <a:t>Dataset on 395 students from two secondary schools Portugal</a:t>
          </a:r>
        </a:p>
      </dgm:t>
    </dgm:pt>
    <dgm:pt modelId="{38344078-1583-428B-86CA-D8E5D129A707}" type="parTrans" cxnId="{B3E4EEDE-8CDA-4D69-8560-AF7B4F7DF072}">
      <dgm:prSet/>
      <dgm:spPr/>
      <dgm:t>
        <a:bodyPr/>
        <a:lstStyle/>
        <a:p>
          <a:endParaRPr lang="en-US"/>
        </a:p>
      </dgm:t>
    </dgm:pt>
    <dgm:pt modelId="{E59EED98-0DC9-431F-B744-79C1F2DC8E6F}" type="sibTrans" cxnId="{B3E4EEDE-8CDA-4D69-8560-AF7B4F7DF072}">
      <dgm:prSet/>
      <dgm:spPr/>
      <dgm:t>
        <a:bodyPr/>
        <a:lstStyle/>
        <a:p>
          <a:endParaRPr lang="en-US"/>
        </a:p>
      </dgm:t>
    </dgm:pt>
    <dgm:pt modelId="{DA641EC4-699A-493A-9577-ACB30B116B16}">
      <dgm:prSet/>
      <dgm:spPr/>
      <dgm:t>
        <a:bodyPr/>
        <a:lstStyle/>
        <a:p>
          <a:r>
            <a:rPr lang="en-US" dirty="0"/>
            <a:t>Main two subjects of focus are Math and Portuguese</a:t>
          </a:r>
        </a:p>
      </dgm:t>
    </dgm:pt>
    <dgm:pt modelId="{84E1CF74-3ACE-4DCA-A2AF-C45797BCDE9F}" type="parTrans" cxnId="{C82B934B-8F25-4091-98C6-0FE144F65121}">
      <dgm:prSet/>
      <dgm:spPr/>
      <dgm:t>
        <a:bodyPr/>
        <a:lstStyle/>
        <a:p>
          <a:endParaRPr lang="en-US"/>
        </a:p>
      </dgm:t>
    </dgm:pt>
    <dgm:pt modelId="{FC98B6A7-E81C-4B21-8DA6-A0BB76E94166}" type="sibTrans" cxnId="{C82B934B-8F25-4091-98C6-0FE144F65121}">
      <dgm:prSet/>
      <dgm:spPr/>
      <dgm:t>
        <a:bodyPr/>
        <a:lstStyle/>
        <a:p>
          <a:endParaRPr lang="en-US"/>
        </a:p>
      </dgm:t>
    </dgm:pt>
    <dgm:pt modelId="{16A137CF-128C-4950-8EE7-3D52D3F19C64}">
      <dgm:prSet/>
      <dgm:spPr/>
      <dgm:t>
        <a:bodyPr/>
        <a:lstStyle/>
        <a:p>
          <a:r>
            <a:rPr lang="en-US" dirty="0"/>
            <a:t>Features include students’ </a:t>
          </a:r>
          <a:r>
            <a:rPr lang="en-CA" dirty="0"/>
            <a:t>demographic, social, and school-related data</a:t>
          </a:r>
          <a:endParaRPr lang="en-US" dirty="0"/>
        </a:p>
      </dgm:t>
    </dgm:pt>
    <dgm:pt modelId="{1B59D897-B1C5-42B7-91D6-50B1A078CEAE}" type="parTrans" cxnId="{58856FE3-D81F-42F3-A571-D4BBAA5C2A09}">
      <dgm:prSet/>
      <dgm:spPr/>
      <dgm:t>
        <a:bodyPr/>
        <a:lstStyle/>
        <a:p>
          <a:endParaRPr lang="en-US"/>
        </a:p>
      </dgm:t>
    </dgm:pt>
    <dgm:pt modelId="{0F500E68-B9AD-48DE-AC45-16E27880774F}" type="sibTrans" cxnId="{58856FE3-D81F-42F3-A571-D4BBAA5C2A09}">
      <dgm:prSet/>
      <dgm:spPr/>
      <dgm:t>
        <a:bodyPr/>
        <a:lstStyle/>
        <a:p>
          <a:endParaRPr lang="en-US"/>
        </a:p>
      </dgm:t>
    </dgm:pt>
    <dgm:pt modelId="{61C005C7-0CD3-7743-8D1E-4383C93BE8B6}" type="pres">
      <dgm:prSet presAssocID="{8E522EC9-6094-4FC8-848A-DAEFBD903CC8}" presName="vert0" presStyleCnt="0">
        <dgm:presLayoutVars>
          <dgm:dir/>
          <dgm:animOne val="branch"/>
          <dgm:animLvl val="lvl"/>
        </dgm:presLayoutVars>
      </dgm:prSet>
      <dgm:spPr/>
    </dgm:pt>
    <dgm:pt modelId="{2F5FCE41-3A3B-0140-A90E-D08128270AF5}" type="pres">
      <dgm:prSet presAssocID="{9B316491-C47E-47F3-B333-0ACD43C88D62}" presName="thickLine" presStyleLbl="alignNode1" presStyleIdx="0" presStyleCnt="3"/>
      <dgm:spPr/>
    </dgm:pt>
    <dgm:pt modelId="{C797D7A9-6F20-3347-BF4B-BFC4F6956F22}" type="pres">
      <dgm:prSet presAssocID="{9B316491-C47E-47F3-B333-0ACD43C88D62}" presName="horz1" presStyleCnt="0"/>
      <dgm:spPr/>
    </dgm:pt>
    <dgm:pt modelId="{0235D190-6E69-3741-B5A6-535ACBEC9E0E}" type="pres">
      <dgm:prSet presAssocID="{9B316491-C47E-47F3-B333-0ACD43C88D62}" presName="tx1" presStyleLbl="revTx" presStyleIdx="0" presStyleCnt="3"/>
      <dgm:spPr/>
    </dgm:pt>
    <dgm:pt modelId="{CC71E205-EE1B-5447-ACA6-F69A4F8DBDC9}" type="pres">
      <dgm:prSet presAssocID="{9B316491-C47E-47F3-B333-0ACD43C88D62}" presName="vert1" presStyleCnt="0"/>
      <dgm:spPr/>
    </dgm:pt>
    <dgm:pt modelId="{E3DA386D-66BF-6240-8700-10438CB0D604}" type="pres">
      <dgm:prSet presAssocID="{DA641EC4-699A-493A-9577-ACB30B116B16}" presName="thickLine" presStyleLbl="alignNode1" presStyleIdx="1" presStyleCnt="3"/>
      <dgm:spPr/>
    </dgm:pt>
    <dgm:pt modelId="{48E93E89-F70A-9A43-B279-C087ED56B285}" type="pres">
      <dgm:prSet presAssocID="{DA641EC4-699A-493A-9577-ACB30B116B16}" presName="horz1" presStyleCnt="0"/>
      <dgm:spPr/>
    </dgm:pt>
    <dgm:pt modelId="{A4765973-FBEA-6B43-B44E-1C2B6648CC08}" type="pres">
      <dgm:prSet presAssocID="{DA641EC4-699A-493A-9577-ACB30B116B16}" presName="tx1" presStyleLbl="revTx" presStyleIdx="1" presStyleCnt="3"/>
      <dgm:spPr/>
    </dgm:pt>
    <dgm:pt modelId="{E4930377-7538-2E46-84F2-3930010A3F21}" type="pres">
      <dgm:prSet presAssocID="{DA641EC4-699A-493A-9577-ACB30B116B16}" presName="vert1" presStyleCnt="0"/>
      <dgm:spPr/>
    </dgm:pt>
    <dgm:pt modelId="{F23675C7-5A7A-8D41-AA4A-4654E3DC0C01}" type="pres">
      <dgm:prSet presAssocID="{16A137CF-128C-4950-8EE7-3D52D3F19C64}" presName="thickLine" presStyleLbl="alignNode1" presStyleIdx="2" presStyleCnt="3"/>
      <dgm:spPr/>
    </dgm:pt>
    <dgm:pt modelId="{8C9CC8ED-E81D-8C46-81BF-8CD080037929}" type="pres">
      <dgm:prSet presAssocID="{16A137CF-128C-4950-8EE7-3D52D3F19C64}" presName="horz1" presStyleCnt="0"/>
      <dgm:spPr/>
    </dgm:pt>
    <dgm:pt modelId="{0F1DD738-23FE-4340-90BD-1C3316B5C18F}" type="pres">
      <dgm:prSet presAssocID="{16A137CF-128C-4950-8EE7-3D52D3F19C64}" presName="tx1" presStyleLbl="revTx" presStyleIdx="2" presStyleCnt="3"/>
      <dgm:spPr/>
    </dgm:pt>
    <dgm:pt modelId="{2E0CF6B5-4E1A-7E48-8FD6-07A8CCA7EECA}" type="pres">
      <dgm:prSet presAssocID="{16A137CF-128C-4950-8EE7-3D52D3F19C64}" presName="vert1" presStyleCnt="0"/>
      <dgm:spPr/>
    </dgm:pt>
  </dgm:ptLst>
  <dgm:cxnLst>
    <dgm:cxn modelId="{A7ED1102-3859-1B4C-BE95-A94B97B31E49}" type="presOf" srcId="{8E522EC9-6094-4FC8-848A-DAEFBD903CC8}" destId="{61C005C7-0CD3-7743-8D1E-4383C93BE8B6}" srcOrd="0" destOrd="0" presId="urn:microsoft.com/office/officeart/2008/layout/LinedList"/>
    <dgm:cxn modelId="{C82B934B-8F25-4091-98C6-0FE144F65121}" srcId="{8E522EC9-6094-4FC8-848A-DAEFBD903CC8}" destId="{DA641EC4-699A-493A-9577-ACB30B116B16}" srcOrd="1" destOrd="0" parTransId="{84E1CF74-3ACE-4DCA-A2AF-C45797BCDE9F}" sibTransId="{FC98B6A7-E81C-4B21-8DA6-A0BB76E94166}"/>
    <dgm:cxn modelId="{7A93225B-D13A-734C-AF98-B02EB8E9BC4A}" type="presOf" srcId="{9B316491-C47E-47F3-B333-0ACD43C88D62}" destId="{0235D190-6E69-3741-B5A6-535ACBEC9E0E}" srcOrd="0" destOrd="0" presId="urn:microsoft.com/office/officeart/2008/layout/LinedList"/>
    <dgm:cxn modelId="{00703CA3-A0AC-874B-8B55-BA5413146F08}" type="presOf" srcId="{DA641EC4-699A-493A-9577-ACB30B116B16}" destId="{A4765973-FBEA-6B43-B44E-1C2B6648CC08}" srcOrd="0" destOrd="0" presId="urn:microsoft.com/office/officeart/2008/layout/LinedList"/>
    <dgm:cxn modelId="{D0977EA8-F41D-A741-A01E-674D6D224529}" type="presOf" srcId="{16A137CF-128C-4950-8EE7-3D52D3F19C64}" destId="{0F1DD738-23FE-4340-90BD-1C3316B5C18F}" srcOrd="0" destOrd="0" presId="urn:microsoft.com/office/officeart/2008/layout/LinedList"/>
    <dgm:cxn modelId="{B3E4EEDE-8CDA-4D69-8560-AF7B4F7DF072}" srcId="{8E522EC9-6094-4FC8-848A-DAEFBD903CC8}" destId="{9B316491-C47E-47F3-B333-0ACD43C88D62}" srcOrd="0" destOrd="0" parTransId="{38344078-1583-428B-86CA-D8E5D129A707}" sibTransId="{E59EED98-0DC9-431F-B744-79C1F2DC8E6F}"/>
    <dgm:cxn modelId="{58856FE3-D81F-42F3-A571-D4BBAA5C2A09}" srcId="{8E522EC9-6094-4FC8-848A-DAEFBD903CC8}" destId="{16A137CF-128C-4950-8EE7-3D52D3F19C64}" srcOrd="2" destOrd="0" parTransId="{1B59D897-B1C5-42B7-91D6-50B1A078CEAE}" sibTransId="{0F500E68-B9AD-48DE-AC45-16E27880774F}"/>
    <dgm:cxn modelId="{D1EB8F41-E6D1-8443-8D37-82A0005D4159}" type="presParOf" srcId="{61C005C7-0CD3-7743-8D1E-4383C93BE8B6}" destId="{2F5FCE41-3A3B-0140-A90E-D08128270AF5}" srcOrd="0" destOrd="0" presId="urn:microsoft.com/office/officeart/2008/layout/LinedList"/>
    <dgm:cxn modelId="{9043FCE9-81DF-4F40-8B95-E9126BFADA7C}" type="presParOf" srcId="{61C005C7-0CD3-7743-8D1E-4383C93BE8B6}" destId="{C797D7A9-6F20-3347-BF4B-BFC4F6956F22}" srcOrd="1" destOrd="0" presId="urn:microsoft.com/office/officeart/2008/layout/LinedList"/>
    <dgm:cxn modelId="{020527E5-DF07-EF45-A1A4-C8E6D9726492}" type="presParOf" srcId="{C797D7A9-6F20-3347-BF4B-BFC4F6956F22}" destId="{0235D190-6E69-3741-B5A6-535ACBEC9E0E}" srcOrd="0" destOrd="0" presId="urn:microsoft.com/office/officeart/2008/layout/LinedList"/>
    <dgm:cxn modelId="{28EE8BA1-9725-124C-AB93-F83F8655D058}" type="presParOf" srcId="{C797D7A9-6F20-3347-BF4B-BFC4F6956F22}" destId="{CC71E205-EE1B-5447-ACA6-F69A4F8DBDC9}" srcOrd="1" destOrd="0" presId="urn:microsoft.com/office/officeart/2008/layout/LinedList"/>
    <dgm:cxn modelId="{CB914F6E-07D0-314A-AF47-40DD7751FBC4}" type="presParOf" srcId="{61C005C7-0CD3-7743-8D1E-4383C93BE8B6}" destId="{E3DA386D-66BF-6240-8700-10438CB0D604}" srcOrd="2" destOrd="0" presId="urn:microsoft.com/office/officeart/2008/layout/LinedList"/>
    <dgm:cxn modelId="{9497DF2E-54C1-ED49-BA06-72C31CF0C8FC}" type="presParOf" srcId="{61C005C7-0CD3-7743-8D1E-4383C93BE8B6}" destId="{48E93E89-F70A-9A43-B279-C087ED56B285}" srcOrd="3" destOrd="0" presId="urn:microsoft.com/office/officeart/2008/layout/LinedList"/>
    <dgm:cxn modelId="{74B390D9-2D04-554F-8854-2419763C8CDA}" type="presParOf" srcId="{48E93E89-F70A-9A43-B279-C087ED56B285}" destId="{A4765973-FBEA-6B43-B44E-1C2B6648CC08}" srcOrd="0" destOrd="0" presId="urn:microsoft.com/office/officeart/2008/layout/LinedList"/>
    <dgm:cxn modelId="{692C711D-F76C-9C41-BBB2-E0314C46DCA4}" type="presParOf" srcId="{48E93E89-F70A-9A43-B279-C087ED56B285}" destId="{E4930377-7538-2E46-84F2-3930010A3F21}" srcOrd="1" destOrd="0" presId="urn:microsoft.com/office/officeart/2008/layout/LinedList"/>
    <dgm:cxn modelId="{20E034E0-7D38-D94F-9722-0CCD4DCBE0F7}" type="presParOf" srcId="{61C005C7-0CD3-7743-8D1E-4383C93BE8B6}" destId="{F23675C7-5A7A-8D41-AA4A-4654E3DC0C01}" srcOrd="4" destOrd="0" presId="urn:microsoft.com/office/officeart/2008/layout/LinedList"/>
    <dgm:cxn modelId="{3E0879DA-A319-B24F-895F-479ED4B4C1AC}" type="presParOf" srcId="{61C005C7-0CD3-7743-8D1E-4383C93BE8B6}" destId="{8C9CC8ED-E81D-8C46-81BF-8CD080037929}" srcOrd="5" destOrd="0" presId="urn:microsoft.com/office/officeart/2008/layout/LinedList"/>
    <dgm:cxn modelId="{01E04D37-0CA0-0F4C-A07E-0DB77E8B1AC2}" type="presParOf" srcId="{8C9CC8ED-E81D-8C46-81BF-8CD080037929}" destId="{0F1DD738-23FE-4340-90BD-1C3316B5C18F}" srcOrd="0" destOrd="0" presId="urn:microsoft.com/office/officeart/2008/layout/LinedList"/>
    <dgm:cxn modelId="{801D9AC7-06C9-9847-87C5-647152B3ED3B}" type="presParOf" srcId="{8C9CC8ED-E81D-8C46-81BF-8CD080037929}" destId="{2E0CF6B5-4E1A-7E48-8FD6-07A8CCA7EECA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BD7BDF8-CEE2-4DD1-B075-80D2A2DCF96F}" type="doc">
      <dgm:prSet loTypeId="urn:microsoft.com/office/officeart/2005/8/layout/default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99BC8513-CD14-4A20-80B5-984F4DAA8C48}">
      <dgm:prSet/>
      <dgm:spPr/>
      <dgm:t>
        <a:bodyPr/>
        <a:lstStyle/>
        <a:p>
          <a:r>
            <a:rPr lang="en-US"/>
            <a:t>Random Forest Classifier</a:t>
          </a:r>
        </a:p>
      </dgm:t>
    </dgm:pt>
    <dgm:pt modelId="{D489A270-3AC7-494B-95BD-886C118CC508}" type="parTrans" cxnId="{57BB09AC-5A8D-490B-B3AA-EDE81EFAE053}">
      <dgm:prSet/>
      <dgm:spPr/>
      <dgm:t>
        <a:bodyPr/>
        <a:lstStyle/>
        <a:p>
          <a:endParaRPr lang="en-US"/>
        </a:p>
      </dgm:t>
    </dgm:pt>
    <dgm:pt modelId="{A9BECA3A-6E70-4C8C-9BE2-9A5DCC982811}" type="sibTrans" cxnId="{57BB09AC-5A8D-490B-B3AA-EDE81EFAE053}">
      <dgm:prSet/>
      <dgm:spPr/>
      <dgm:t>
        <a:bodyPr/>
        <a:lstStyle/>
        <a:p>
          <a:endParaRPr lang="en-US"/>
        </a:p>
      </dgm:t>
    </dgm:pt>
    <dgm:pt modelId="{18CE99DB-1E0C-4101-A6D7-57D80DD29D17}">
      <dgm:prSet/>
      <dgm:spPr/>
      <dgm:t>
        <a:bodyPr/>
        <a:lstStyle/>
        <a:p>
          <a:r>
            <a:rPr lang="en-US"/>
            <a:t>K-Nearest Neighbors Classifier</a:t>
          </a:r>
        </a:p>
      </dgm:t>
    </dgm:pt>
    <dgm:pt modelId="{AD234676-E8E5-4694-AF55-817F1091D2F0}" type="parTrans" cxnId="{50152524-5FE8-4E1A-B773-BE58913707B6}">
      <dgm:prSet/>
      <dgm:spPr/>
      <dgm:t>
        <a:bodyPr/>
        <a:lstStyle/>
        <a:p>
          <a:endParaRPr lang="en-US"/>
        </a:p>
      </dgm:t>
    </dgm:pt>
    <dgm:pt modelId="{4028842D-C00C-4AAE-BD11-832C619EC9B6}" type="sibTrans" cxnId="{50152524-5FE8-4E1A-B773-BE58913707B6}">
      <dgm:prSet/>
      <dgm:spPr/>
      <dgm:t>
        <a:bodyPr/>
        <a:lstStyle/>
        <a:p>
          <a:endParaRPr lang="en-US"/>
        </a:p>
      </dgm:t>
    </dgm:pt>
    <dgm:pt modelId="{36629214-1098-4A6A-A335-9DD22B4A8DDE}">
      <dgm:prSet/>
      <dgm:spPr/>
      <dgm:t>
        <a:bodyPr/>
        <a:lstStyle/>
        <a:p>
          <a:r>
            <a:rPr lang="en-US"/>
            <a:t>Gradient Boosting Classifier</a:t>
          </a:r>
        </a:p>
      </dgm:t>
    </dgm:pt>
    <dgm:pt modelId="{820848F8-D114-40B0-8462-56A9DBEE3A0B}" type="parTrans" cxnId="{454A61D6-A3DC-4BEE-B598-70BDE427AACC}">
      <dgm:prSet/>
      <dgm:spPr/>
      <dgm:t>
        <a:bodyPr/>
        <a:lstStyle/>
        <a:p>
          <a:endParaRPr lang="en-US"/>
        </a:p>
      </dgm:t>
    </dgm:pt>
    <dgm:pt modelId="{8A0737BF-9E56-408B-B8A7-2642AC3CF231}" type="sibTrans" cxnId="{454A61D6-A3DC-4BEE-B598-70BDE427AACC}">
      <dgm:prSet/>
      <dgm:spPr/>
      <dgm:t>
        <a:bodyPr/>
        <a:lstStyle/>
        <a:p>
          <a:endParaRPr lang="en-US"/>
        </a:p>
      </dgm:t>
    </dgm:pt>
    <dgm:pt modelId="{D3A9F94B-13B4-9945-9A52-9536EB6105E8}" type="pres">
      <dgm:prSet presAssocID="{3BD7BDF8-CEE2-4DD1-B075-80D2A2DCF96F}" presName="diagram" presStyleCnt="0">
        <dgm:presLayoutVars>
          <dgm:dir/>
          <dgm:resizeHandles val="exact"/>
        </dgm:presLayoutVars>
      </dgm:prSet>
      <dgm:spPr/>
    </dgm:pt>
    <dgm:pt modelId="{23E14FAB-E4FE-6748-824E-C222B052DB0E}" type="pres">
      <dgm:prSet presAssocID="{99BC8513-CD14-4A20-80B5-984F4DAA8C48}" presName="node" presStyleLbl="node1" presStyleIdx="0" presStyleCnt="3">
        <dgm:presLayoutVars>
          <dgm:bulletEnabled val="1"/>
        </dgm:presLayoutVars>
      </dgm:prSet>
      <dgm:spPr/>
    </dgm:pt>
    <dgm:pt modelId="{EF3B4768-5F56-6F4F-B759-9B2B08E00EBA}" type="pres">
      <dgm:prSet presAssocID="{A9BECA3A-6E70-4C8C-9BE2-9A5DCC982811}" presName="sibTrans" presStyleCnt="0"/>
      <dgm:spPr/>
    </dgm:pt>
    <dgm:pt modelId="{32499601-C384-A44E-8C3A-10D7BA80469B}" type="pres">
      <dgm:prSet presAssocID="{18CE99DB-1E0C-4101-A6D7-57D80DD29D17}" presName="node" presStyleLbl="node1" presStyleIdx="1" presStyleCnt="3">
        <dgm:presLayoutVars>
          <dgm:bulletEnabled val="1"/>
        </dgm:presLayoutVars>
      </dgm:prSet>
      <dgm:spPr/>
    </dgm:pt>
    <dgm:pt modelId="{3D66813F-E66A-984B-B99E-64660E05B7B6}" type="pres">
      <dgm:prSet presAssocID="{4028842D-C00C-4AAE-BD11-832C619EC9B6}" presName="sibTrans" presStyleCnt="0"/>
      <dgm:spPr/>
    </dgm:pt>
    <dgm:pt modelId="{A8DE0F27-3549-3942-9A7C-834AA27A1497}" type="pres">
      <dgm:prSet presAssocID="{36629214-1098-4A6A-A335-9DD22B4A8DDE}" presName="node" presStyleLbl="node1" presStyleIdx="2" presStyleCnt="3">
        <dgm:presLayoutVars>
          <dgm:bulletEnabled val="1"/>
        </dgm:presLayoutVars>
      </dgm:prSet>
      <dgm:spPr/>
    </dgm:pt>
  </dgm:ptLst>
  <dgm:cxnLst>
    <dgm:cxn modelId="{F9AF0016-9247-A140-8316-6B42A3F96A0A}" type="presOf" srcId="{3BD7BDF8-CEE2-4DD1-B075-80D2A2DCF96F}" destId="{D3A9F94B-13B4-9945-9A52-9536EB6105E8}" srcOrd="0" destOrd="0" presId="urn:microsoft.com/office/officeart/2005/8/layout/default"/>
    <dgm:cxn modelId="{50152524-5FE8-4E1A-B773-BE58913707B6}" srcId="{3BD7BDF8-CEE2-4DD1-B075-80D2A2DCF96F}" destId="{18CE99DB-1E0C-4101-A6D7-57D80DD29D17}" srcOrd="1" destOrd="0" parTransId="{AD234676-E8E5-4694-AF55-817F1091D2F0}" sibTransId="{4028842D-C00C-4AAE-BD11-832C619EC9B6}"/>
    <dgm:cxn modelId="{A7776483-4335-DA4E-931B-D42589D89864}" type="presOf" srcId="{99BC8513-CD14-4A20-80B5-984F4DAA8C48}" destId="{23E14FAB-E4FE-6748-824E-C222B052DB0E}" srcOrd="0" destOrd="0" presId="urn:microsoft.com/office/officeart/2005/8/layout/default"/>
    <dgm:cxn modelId="{57BB09AC-5A8D-490B-B3AA-EDE81EFAE053}" srcId="{3BD7BDF8-CEE2-4DD1-B075-80D2A2DCF96F}" destId="{99BC8513-CD14-4A20-80B5-984F4DAA8C48}" srcOrd="0" destOrd="0" parTransId="{D489A270-3AC7-494B-95BD-886C118CC508}" sibTransId="{A9BECA3A-6E70-4C8C-9BE2-9A5DCC982811}"/>
    <dgm:cxn modelId="{454A61D6-A3DC-4BEE-B598-70BDE427AACC}" srcId="{3BD7BDF8-CEE2-4DD1-B075-80D2A2DCF96F}" destId="{36629214-1098-4A6A-A335-9DD22B4A8DDE}" srcOrd="2" destOrd="0" parTransId="{820848F8-D114-40B0-8462-56A9DBEE3A0B}" sibTransId="{8A0737BF-9E56-408B-B8A7-2642AC3CF231}"/>
    <dgm:cxn modelId="{2DBD82E4-6C54-794E-8C95-9A9ABF373514}" type="presOf" srcId="{18CE99DB-1E0C-4101-A6D7-57D80DD29D17}" destId="{32499601-C384-A44E-8C3A-10D7BA80469B}" srcOrd="0" destOrd="0" presId="urn:microsoft.com/office/officeart/2005/8/layout/default"/>
    <dgm:cxn modelId="{F46B9EF6-5ABF-3C49-9357-8D834F74961A}" type="presOf" srcId="{36629214-1098-4A6A-A335-9DD22B4A8DDE}" destId="{A8DE0F27-3549-3942-9A7C-834AA27A1497}" srcOrd="0" destOrd="0" presId="urn:microsoft.com/office/officeart/2005/8/layout/default"/>
    <dgm:cxn modelId="{B6F2AB93-70D8-DF46-B4ED-E2A223F61F4A}" type="presParOf" srcId="{D3A9F94B-13B4-9945-9A52-9536EB6105E8}" destId="{23E14FAB-E4FE-6748-824E-C222B052DB0E}" srcOrd="0" destOrd="0" presId="urn:microsoft.com/office/officeart/2005/8/layout/default"/>
    <dgm:cxn modelId="{3D178798-2374-4A42-A10B-58260BFB615C}" type="presParOf" srcId="{D3A9F94B-13B4-9945-9A52-9536EB6105E8}" destId="{EF3B4768-5F56-6F4F-B759-9B2B08E00EBA}" srcOrd="1" destOrd="0" presId="urn:microsoft.com/office/officeart/2005/8/layout/default"/>
    <dgm:cxn modelId="{70974EB2-3014-A042-8BFA-E9F402EDE7CB}" type="presParOf" srcId="{D3A9F94B-13B4-9945-9A52-9536EB6105E8}" destId="{32499601-C384-A44E-8C3A-10D7BA80469B}" srcOrd="2" destOrd="0" presId="urn:microsoft.com/office/officeart/2005/8/layout/default"/>
    <dgm:cxn modelId="{46C83286-40AD-A94F-9EBA-056F170959CB}" type="presParOf" srcId="{D3A9F94B-13B4-9945-9A52-9536EB6105E8}" destId="{3D66813F-E66A-984B-B99E-64660E05B7B6}" srcOrd="3" destOrd="0" presId="urn:microsoft.com/office/officeart/2005/8/layout/default"/>
    <dgm:cxn modelId="{F7556CF2-9041-7443-8035-11934C1871BE}" type="presParOf" srcId="{D3A9F94B-13B4-9945-9A52-9536EB6105E8}" destId="{A8DE0F27-3549-3942-9A7C-834AA27A1497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954DCD8-7250-4C07-BE99-F5B8A47E3F1D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64C16E2-2809-4D2D-9442-E009B6B24A9F}">
      <dgm:prSet/>
      <dgm:spPr/>
      <dgm:t>
        <a:bodyPr/>
        <a:lstStyle/>
        <a:p>
          <a:r>
            <a:rPr lang="en-US" dirty="0"/>
            <a:t>KNN is the best performing model</a:t>
          </a:r>
        </a:p>
      </dgm:t>
    </dgm:pt>
    <dgm:pt modelId="{5A114709-B8AC-43BD-B5D0-DD4149613213}" type="parTrans" cxnId="{E952DA8A-62DC-4A43-917C-69FE475CC1BE}">
      <dgm:prSet/>
      <dgm:spPr/>
      <dgm:t>
        <a:bodyPr/>
        <a:lstStyle/>
        <a:p>
          <a:endParaRPr lang="en-US"/>
        </a:p>
      </dgm:t>
    </dgm:pt>
    <dgm:pt modelId="{4E0BD6B1-9D89-4F1D-9522-E23EAE544837}" type="sibTrans" cxnId="{E952DA8A-62DC-4A43-917C-69FE475CC1BE}">
      <dgm:prSet/>
      <dgm:spPr/>
      <dgm:t>
        <a:bodyPr/>
        <a:lstStyle/>
        <a:p>
          <a:endParaRPr lang="en-US"/>
        </a:p>
      </dgm:t>
    </dgm:pt>
    <dgm:pt modelId="{62654AA4-D5AD-4E62-85D6-3C179D6A0FB4}">
      <dgm:prSet/>
      <dgm:spPr/>
      <dgm:t>
        <a:bodyPr/>
        <a:lstStyle/>
        <a:p>
          <a:r>
            <a:rPr lang="en-US" dirty="0"/>
            <a:t>Many demographic features were not important</a:t>
          </a:r>
        </a:p>
      </dgm:t>
    </dgm:pt>
    <dgm:pt modelId="{7DC7E023-C0AF-4FC6-888E-2569B3AA3671}" type="parTrans" cxnId="{21E7E521-C8A6-4713-833B-FB6B32749410}">
      <dgm:prSet/>
      <dgm:spPr/>
      <dgm:t>
        <a:bodyPr/>
        <a:lstStyle/>
        <a:p>
          <a:endParaRPr lang="en-US"/>
        </a:p>
      </dgm:t>
    </dgm:pt>
    <dgm:pt modelId="{470A3E1D-53AB-4498-A4A8-E2224E104754}" type="sibTrans" cxnId="{21E7E521-C8A6-4713-833B-FB6B32749410}">
      <dgm:prSet/>
      <dgm:spPr/>
      <dgm:t>
        <a:bodyPr/>
        <a:lstStyle/>
        <a:p>
          <a:endParaRPr lang="en-US"/>
        </a:p>
      </dgm:t>
    </dgm:pt>
    <dgm:pt modelId="{518FBF2E-67A0-4C8E-8D7F-CBC27F491066}">
      <dgm:prSet/>
      <dgm:spPr/>
      <dgm:t>
        <a:bodyPr/>
        <a:lstStyle/>
        <a:p>
          <a:r>
            <a:rPr lang="en-US" dirty="0"/>
            <a:t>Out of 33 features, 21 were used in the final model</a:t>
          </a:r>
        </a:p>
      </dgm:t>
    </dgm:pt>
    <dgm:pt modelId="{6D7A2F38-1FC7-4B4C-97AD-FC74643A60D6}" type="parTrans" cxnId="{66170ECA-6836-4252-B175-603F4466A81F}">
      <dgm:prSet/>
      <dgm:spPr/>
      <dgm:t>
        <a:bodyPr/>
        <a:lstStyle/>
        <a:p>
          <a:endParaRPr lang="en-US"/>
        </a:p>
      </dgm:t>
    </dgm:pt>
    <dgm:pt modelId="{229AE556-52AD-4BEE-95A5-7C7CBD5172BC}" type="sibTrans" cxnId="{66170ECA-6836-4252-B175-603F4466A81F}">
      <dgm:prSet/>
      <dgm:spPr/>
      <dgm:t>
        <a:bodyPr/>
        <a:lstStyle/>
        <a:p>
          <a:endParaRPr lang="en-US"/>
        </a:p>
      </dgm:t>
    </dgm:pt>
    <dgm:pt modelId="{7F089516-5857-4AB6-8842-A1BE78F2B12C}">
      <dgm:prSet/>
      <dgm:spPr/>
      <dgm:t>
        <a:bodyPr/>
        <a:lstStyle/>
        <a:p>
          <a:r>
            <a:rPr lang="en-US" dirty="0"/>
            <a:t>Predictive power of model can be improved by a lot more </a:t>
          </a:r>
        </a:p>
      </dgm:t>
    </dgm:pt>
    <dgm:pt modelId="{492ED1EF-6956-46AD-ABA4-D4781A2FB8CF}" type="parTrans" cxnId="{248FC697-B55B-4106-A390-56C30605F8F2}">
      <dgm:prSet/>
      <dgm:spPr/>
      <dgm:t>
        <a:bodyPr/>
        <a:lstStyle/>
        <a:p>
          <a:endParaRPr lang="en-US"/>
        </a:p>
      </dgm:t>
    </dgm:pt>
    <dgm:pt modelId="{20AEF2D9-3D01-4355-80BE-88C87CBE393A}" type="sibTrans" cxnId="{248FC697-B55B-4106-A390-56C30605F8F2}">
      <dgm:prSet/>
      <dgm:spPr/>
      <dgm:t>
        <a:bodyPr/>
        <a:lstStyle/>
        <a:p>
          <a:endParaRPr lang="en-US"/>
        </a:p>
      </dgm:t>
    </dgm:pt>
    <dgm:pt modelId="{B020804C-7C2F-4383-9C95-E55A033E8AF7}">
      <dgm:prSet/>
      <dgm:spPr/>
      <dgm:t>
        <a:bodyPr/>
        <a:lstStyle/>
        <a:p>
          <a:r>
            <a:rPr lang="en-US" dirty="0"/>
            <a:t>The best accuracy score from the model is 0.688</a:t>
          </a:r>
        </a:p>
      </dgm:t>
    </dgm:pt>
    <dgm:pt modelId="{7700175D-114E-4F96-98C2-B6F72BA5A73B}" type="parTrans" cxnId="{C08EDC44-6811-444A-936B-19A1D8982EDB}">
      <dgm:prSet/>
      <dgm:spPr/>
      <dgm:t>
        <a:bodyPr/>
        <a:lstStyle/>
        <a:p>
          <a:endParaRPr lang="en-US"/>
        </a:p>
      </dgm:t>
    </dgm:pt>
    <dgm:pt modelId="{A3199827-8BD1-4627-9EFC-7FAAF9DF61D5}" type="sibTrans" cxnId="{C08EDC44-6811-444A-936B-19A1D8982EDB}">
      <dgm:prSet/>
      <dgm:spPr/>
      <dgm:t>
        <a:bodyPr/>
        <a:lstStyle/>
        <a:p>
          <a:endParaRPr lang="en-US"/>
        </a:p>
      </dgm:t>
    </dgm:pt>
    <dgm:pt modelId="{15D1EBBE-163C-2541-AC43-712D6A70D710}">
      <dgm:prSet/>
      <dgm:spPr/>
      <dgm:t>
        <a:bodyPr/>
        <a:lstStyle/>
        <a:p>
          <a:r>
            <a:rPr lang="en-US" dirty="0"/>
            <a:t>Highest scores in all areas</a:t>
          </a:r>
        </a:p>
      </dgm:t>
    </dgm:pt>
    <dgm:pt modelId="{FF1D4A95-A9F0-AA45-BE9A-F7AD51C7FDB8}" type="parTrans" cxnId="{D3CB95E4-C5C4-C149-A0BB-0B037FD26B24}">
      <dgm:prSet/>
      <dgm:spPr/>
      <dgm:t>
        <a:bodyPr/>
        <a:lstStyle/>
        <a:p>
          <a:endParaRPr lang="en-US"/>
        </a:p>
      </dgm:t>
    </dgm:pt>
    <dgm:pt modelId="{B3D414B7-6E9A-694B-8366-34AEC3C14EE6}" type="sibTrans" cxnId="{D3CB95E4-C5C4-C149-A0BB-0B037FD26B24}">
      <dgm:prSet/>
      <dgm:spPr/>
      <dgm:t>
        <a:bodyPr/>
        <a:lstStyle/>
        <a:p>
          <a:endParaRPr lang="en-US"/>
        </a:p>
      </dgm:t>
    </dgm:pt>
    <dgm:pt modelId="{61FA0887-9CA8-AB46-B7A2-2ACC098709CF}">
      <dgm:prSet/>
      <dgm:spPr/>
      <dgm:t>
        <a:bodyPr/>
        <a:lstStyle/>
        <a:p>
          <a:r>
            <a:rPr lang="en-US" dirty="0"/>
            <a:t>Approximately 40-45% more accurate than random guessing</a:t>
          </a:r>
        </a:p>
      </dgm:t>
    </dgm:pt>
    <dgm:pt modelId="{70C04013-D039-6D41-A286-D3CE379F74CF}" type="parTrans" cxnId="{A0823772-0799-D049-939B-654D6400872B}">
      <dgm:prSet/>
      <dgm:spPr/>
      <dgm:t>
        <a:bodyPr/>
        <a:lstStyle/>
        <a:p>
          <a:endParaRPr lang="en-US"/>
        </a:p>
      </dgm:t>
    </dgm:pt>
    <dgm:pt modelId="{581ED2C6-1417-2B41-ABBB-689C741B939C}" type="sibTrans" cxnId="{A0823772-0799-D049-939B-654D6400872B}">
      <dgm:prSet/>
      <dgm:spPr/>
      <dgm:t>
        <a:bodyPr/>
        <a:lstStyle/>
        <a:p>
          <a:endParaRPr lang="en-US"/>
        </a:p>
      </dgm:t>
    </dgm:pt>
    <dgm:pt modelId="{3EC785E3-2B95-814E-AAA2-8ED696C53FC0}" type="pres">
      <dgm:prSet presAssocID="{2954DCD8-7250-4C07-BE99-F5B8A47E3F1D}" presName="Name0" presStyleCnt="0">
        <dgm:presLayoutVars>
          <dgm:dir/>
          <dgm:animLvl val="lvl"/>
          <dgm:resizeHandles val="exact"/>
        </dgm:presLayoutVars>
      </dgm:prSet>
      <dgm:spPr/>
    </dgm:pt>
    <dgm:pt modelId="{0F34B878-89E2-0E40-A41A-34389FF7D3DE}" type="pres">
      <dgm:prSet presAssocID="{564C16E2-2809-4D2D-9442-E009B6B24A9F}" presName="composite" presStyleCnt="0"/>
      <dgm:spPr/>
    </dgm:pt>
    <dgm:pt modelId="{F60243F7-DDCD-3B41-8DD8-8D00F233D62B}" type="pres">
      <dgm:prSet presAssocID="{564C16E2-2809-4D2D-9442-E009B6B24A9F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91A24800-C462-A546-B853-10E827286B1F}" type="pres">
      <dgm:prSet presAssocID="{564C16E2-2809-4D2D-9442-E009B6B24A9F}" presName="desTx" presStyleLbl="alignAccFollowNode1" presStyleIdx="0" presStyleCnt="3">
        <dgm:presLayoutVars>
          <dgm:bulletEnabled val="1"/>
        </dgm:presLayoutVars>
      </dgm:prSet>
      <dgm:spPr/>
    </dgm:pt>
    <dgm:pt modelId="{6565F240-8BF0-6F42-B01C-91639E678219}" type="pres">
      <dgm:prSet presAssocID="{4E0BD6B1-9D89-4F1D-9522-E23EAE544837}" presName="space" presStyleCnt="0"/>
      <dgm:spPr/>
    </dgm:pt>
    <dgm:pt modelId="{8B752528-23E1-F148-9FB0-EA19AEF8353A}" type="pres">
      <dgm:prSet presAssocID="{62654AA4-D5AD-4E62-85D6-3C179D6A0FB4}" presName="composite" presStyleCnt="0"/>
      <dgm:spPr/>
    </dgm:pt>
    <dgm:pt modelId="{F421C2DD-2EA9-B64A-BAC4-7AF437649BC3}" type="pres">
      <dgm:prSet presAssocID="{62654AA4-D5AD-4E62-85D6-3C179D6A0FB4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535E2586-9044-6643-A44F-D2314DD7F3A7}" type="pres">
      <dgm:prSet presAssocID="{62654AA4-D5AD-4E62-85D6-3C179D6A0FB4}" presName="desTx" presStyleLbl="alignAccFollowNode1" presStyleIdx="1" presStyleCnt="3">
        <dgm:presLayoutVars>
          <dgm:bulletEnabled val="1"/>
        </dgm:presLayoutVars>
      </dgm:prSet>
      <dgm:spPr/>
    </dgm:pt>
    <dgm:pt modelId="{CA723FCA-97D6-D64E-B127-ED0CF418406B}" type="pres">
      <dgm:prSet presAssocID="{470A3E1D-53AB-4498-A4A8-E2224E104754}" presName="space" presStyleCnt="0"/>
      <dgm:spPr/>
    </dgm:pt>
    <dgm:pt modelId="{F9E70851-6637-D142-878E-BECAE3A9C395}" type="pres">
      <dgm:prSet presAssocID="{7F089516-5857-4AB6-8842-A1BE78F2B12C}" presName="composite" presStyleCnt="0"/>
      <dgm:spPr/>
    </dgm:pt>
    <dgm:pt modelId="{199988F5-E5F9-7047-B044-3C7DD4BD4A4A}" type="pres">
      <dgm:prSet presAssocID="{7F089516-5857-4AB6-8842-A1BE78F2B12C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44EC1888-651C-2746-B6BD-1D616F48EA1A}" type="pres">
      <dgm:prSet presAssocID="{7F089516-5857-4AB6-8842-A1BE78F2B12C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BFD5C209-C800-1F4A-B8EA-0A9CE6B9E3BF}" type="presOf" srcId="{15D1EBBE-163C-2541-AC43-712D6A70D710}" destId="{91A24800-C462-A546-B853-10E827286B1F}" srcOrd="0" destOrd="0" presId="urn:microsoft.com/office/officeart/2005/8/layout/hList1"/>
    <dgm:cxn modelId="{678AA817-B762-FE45-8FD4-D9021E5C4F46}" type="presOf" srcId="{61FA0887-9CA8-AB46-B7A2-2ACC098709CF}" destId="{44EC1888-651C-2746-B6BD-1D616F48EA1A}" srcOrd="0" destOrd="1" presId="urn:microsoft.com/office/officeart/2005/8/layout/hList1"/>
    <dgm:cxn modelId="{A464041D-C4F8-0D47-9D54-D2B402B2DFAB}" type="presOf" srcId="{7F089516-5857-4AB6-8842-A1BE78F2B12C}" destId="{199988F5-E5F9-7047-B044-3C7DD4BD4A4A}" srcOrd="0" destOrd="0" presId="urn:microsoft.com/office/officeart/2005/8/layout/hList1"/>
    <dgm:cxn modelId="{21E7E521-C8A6-4713-833B-FB6B32749410}" srcId="{2954DCD8-7250-4C07-BE99-F5B8A47E3F1D}" destId="{62654AA4-D5AD-4E62-85D6-3C179D6A0FB4}" srcOrd="1" destOrd="0" parTransId="{7DC7E023-C0AF-4FC6-888E-2569B3AA3671}" sibTransId="{470A3E1D-53AB-4498-A4A8-E2224E104754}"/>
    <dgm:cxn modelId="{6AA26136-C9AA-AC4C-B815-B0782624CFC2}" type="presOf" srcId="{564C16E2-2809-4D2D-9442-E009B6B24A9F}" destId="{F60243F7-DDCD-3B41-8DD8-8D00F233D62B}" srcOrd="0" destOrd="0" presId="urn:microsoft.com/office/officeart/2005/8/layout/hList1"/>
    <dgm:cxn modelId="{C08EDC44-6811-444A-936B-19A1D8982EDB}" srcId="{7F089516-5857-4AB6-8842-A1BE78F2B12C}" destId="{B020804C-7C2F-4383-9C95-E55A033E8AF7}" srcOrd="0" destOrd="0" parTransId="{7700175D-114E-4F96-98C2-B6F72BA5A73B}" sibTransId="{A3199827-8BD1-4627-9EFC-7FAAF9DF61D5}"/>
    <dgm:cxn modelId="{A0823772-0799-D049-939B-654D6400872B}" srcId="{7F089516-5857-4AB6-8842-A1BE78F2B12C}" destId="{61FA0887-9CA8-AB46-B7A2-2ACC098709CF}" srcOrd="1" destOrd="0" parTransId="{70C04013-D039-6D41-A286-D3CE379F74CF}" sibTransId="{581ED2C6-1417-2B41-ABBB-689C741B939C}"/>
    <dgm:cxn modelId="{E952DA8A-62DC-4A43-917C-69FE475CC1BE}" srcId="{2954DCD8-7250-4C07-BE99-F5B8A47E3F1D}" destId="{564C16E2-2809-4D2D-9442-E009B6B24A9F}" srcOrd="0" destOrd="0" parTransId="{5A114709-B8AC-43BD-B5D0-DD4149613213}" sibTransId="{4E0BD6B1-9D89-4F1D-9522-E23EAE544837}"/>
    <dgm:cxn modelId="{5D39F18E-1954-A84D-8464-BBB6D5DDE4F8}" type="presOf" srcId="{518FBF2E-67A0-4C8E-8D7F-CBC27F491066}" destId="{535E2586-9044-6643-A44F-D2314DD7F3A7}" srcOrd="0" destOrd="0" presId="urn:microsoft.com/office/officeart/2005/8/layout/hList1"/>
    <dgm:cxn modelId="{99D36893-6E2B-F748-BFEC-2EBB212913D7}" type="presOf" srcId="{B020804C-7C2F-4383-9C95-E55A033E8AF7}" destId="{44EC1888-651C-2746-B6BD-1D616F48EA1A}" srcOrd="0" destOrd="0" presId="urn:microsoft.com/office/officeart/2005/8/layout/hList1"/>
    <dgm:cxn modelId="{248FC697-B55B-4106-A390-56C30605F8F2}" srcId="{2954DCD8-7250-4C07-BE99-F5B8A47E3F1D}" destId="{7F089516-5857-4AB6-8842-A1BE78F2B12C}" srcOrd="2" destOrd="0" parTransId="{492ED1EF-6956-46AD-ABA4-D4781A2FB8CF}" sibTransId="{20AEF2D9-3D01-4355-80BE-88C87CBE393A}"/>
    <dgm:cxn modelId="{84B0A1A0-A6A5-D348-A42C-FBB0FE038728}" type="presOf" srcId="{62654AA4-D5AD-4E62-85D6-3C179D6A0FB4}" destId="{F421C2DD-2EA9-B64A-BAC4-7AF437649BC3}" srcOrd="0" destOrd="0" presId="urn:microsoft.com/office/officeart/2005/8/layout/hList1"/>
    <dgm:cxn modelId="{4A8E09C1-307A-9942-9D16-C2DD2E1C4215}" type="presOf" srcId="{2954DCD8-7250-4C07-BE99-F5B8A47E3F1D}" destId="{3EC785E3-2B95-814E-AAA2-8ED696C53FC0}" srcOrd="0" destOrd="0" presId="urn:microsoft.com/office/officeart/2005/8/layout/hList1"/>
    <dgm:cxn modelId="{66170ECA-6836-4252-B175-603F4466A81F}" srcId="{62654AA4-D5AD-4E62-85D6-3C179D6A0FB4}" destId="{518FBF2E-67A0-4C8E-8D7F-CBC27F491066}" srcOrd="0" destOrd="0" parTransId="{6D7A2F38-1FC7-4B4C-97AD-FC74643A60D6}" sibTransId="{229AE556-52AD-4BEE-95A5-7C7CBD5172BC}"/>
    <dgm:cxn modelId="{D3CB95E4-C5C4-C149-A0BB-0B037FD26B24}" srcId="{564C16E2-2809-4D2D-9442-E009B6B24A9F}" destId="{15D1EBBE-163C-2541-AC43-712D6A70D710}" srcOrd="0" destOrd="0" parTransId="{FF1D4A95-A9F0-AA45-BE9A-F7AD51C7FDB8}" sibTransId="{B3D414B7-6E9A-694B-8366-34AEC3C14EE6}"/>
    <dgm:cxn modelId="{F0E97E16-7BF6-A24E-B6F6-19C484071F2E}" type="presParOf" srcId="{3EC785E3-2B95-814E-AAA2-8ED696C53FC0}" destId="{0F34B878-89E2-0E40-A41A-34389FF7D3DE}" srcOrd="0" destOrd="0" presId="urn:microsoft.com/office/officeart/2005/8/layout/hList1"/>
    <dgm:cxn modelId="{249041E6-32D8-0648-8BC7-E94902A36182}" type="presParOf" srcId="{0F34B878-89E2-0E40-A41A-34389FF7D3DE}" destId="{F60243F7-DDCD-3B41-8DD8-8D00F233D62B}" srcOrd="0" destOrd="0" presId="urn:microsoft.com/office/officeart/2005/8/layout/hList1"/>
    <dgm:cxn modelId="{204292FB-65CA-A242-B151-0EE3EBEAEC00}" type="presParOf" srcId="{0F34B878-89E2-0E40-A41A-34389FF7D3DE}" destId="{91A24800-C462-A546-B853-10E827286B1F}" srcOrd="1" destOrd="0" presId="urn:microsoft.com/office/officeart/2005/8/layout/hList1"/>
    <dgm:cxn modelId="{EE5CA750-26DB-D147-ACB9-74C33E0B59C5}" type="presParOf" srcId="{3EC785E3-2B95-814E-AAA2-8ED696C53FC0}" destId="{6565F240-8BF0-6F42-B01C-91639E678219}" srcOrd="1" destOrd="0" presId="urn:microsoft.com/office/officeart/2005/8/layout/hList1"/>
    <dgm:cxn modelId="{D31F4467-27C1-0C4A-AB7A-ED2CA6A2D3BC}" type="presParOf" srcId="{3EC785E3-2B95-814E-AAA2-8ED696C53FC0}" destId="{8B752528-23E1-F148-9FB0-EA19AEF8353A}" srcOrd="2" destOrd="0" presId="urn:microsoft.com/office/officeart/2005/8/layout/hList1"/>
    <dgm:cxn modelId="{D56A441E-54DE-C047-9D91-A1C83515CBE6}" type="presParOf" srcId="{8B752528-23E1-F148-9FB0-EA19AEF8353A}" destId="{F421C2DD-2EA9-B64A-BAC4-7AF437649BC3}" srcOrd="0" destOrd="0" presId="urn:microsoft.com/office/officeart/2005/8/layout/hList1"/>
    <dgm:cxn modelId="{D6DB702E-036B-8947-9B56-9F5004315697}" type="presParOf" srcId="{8B752528-23E1-F148-9FB0-EA19AEF8353A}" destId="{535E2586-9044-6643-A44F-D2314DD7F3A7}" srcOrd="1" destOrd="0" presId="urn:microsoft.com/office/officeart/2005/8/layout/hList1"/>
    <dgm:cxn modelId="{BB999A5E-6153-F94F-BBB3-EA5648CF50C4}" type="presParOf" srcId="{3EC785E3-2B95-814E-AAA2-8ED696C53FC0}" destId="{CA723FCA-97D6-D64E-B127-ED0CF418406B}" srcOrd="3" destOrd="0" presId="urn:microsoft.com/office/officeart/2005/8/layout/hList1"/>
    <dgm:cxn modelId="{55654BB5-7754-114D-989F-ABEB1309348F}" type="presParOf" srcId="{3EC785E3-2B95-814E-AAA2-8ED696C53FC0}" destId="{F9E70851-6637-D142-878E-BECAE3A9C395}" srcOrd="4" destOrd="0" presId="urn:microsoft.com/office/officeart/2005/8/layout/hList1"/>
    <dgm:cxn modelId="{11AAF26F-B857-8B40-A749-2DAB4C586DBF}" type="presParOf" srcId="{F9E70851-6637-D142-878E-BECAE3A9C395}" destId="{199988F5-E5F9-7047-B044-3C7DD4BD4A4A}" srcOrd="0" destOrd="0" presId="urn:microsoft.com/office/officeart/2005/8/layout/hList1"/>
    <dgm:cxn modelId="{784F6A0B-596C-6E43-A1F9-0D5601D538B0}" type="presParOf" srcId="{F9E70851-6637-D142-878E-BECAE3A9C395}" destId="{44EC1888-651C-2746-B6BD-1D616F48EA1A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9A2807-738B-1343-97AE-2D84808ED43A}">
      <dsp:nvSpPr>
        <dsp:cNvPr id="0" name=""/>
        <dsp:cNvSpPr/>
      </dsp:nvSpPr>
      <dsp:spPr>
        <a:xfrm>
          <a:off x="0" y="0"/>
          <a:ext cx="6830568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07EECE-ACCD-8E4C-8DF6-D49C4E9B509D}">
      <dsp:nvSpPr>
        <dsp:cNvPr id="0" name=""/>
        <dsp:cNvSpPr/>
      </dsp:nvSpPr>
      <dsp:spPr>
        <a:xfrm>
          <a:off x="0" y="0"/>
          <a:ext cx="6830568" cy="13601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Students struggling with certain subjects</a:t>
          </a:r>
        </a:p>
      </dsp:txBody>
      <dsp:txXfrm>
        <a:off x="0" y="0"/>
        <a:ext cx="6830568" cy="1360170"/>
      </dsp:txXfrm>
    </dsp:sp>
    <dsp:sp modelId="{9B244516-C088-AE44-AEA1-2EACB5BB13FC}">
      <dsp:nvSpPr>
        <dsp:cNvPr id="0" name=""/>
        <dsp:cNvSpPr/>
      </dsp:nvSpPr>
      <dsp:spPr>
        <a:xfrm>
          <a:off x="0" y="1360170"/>
          <a:ext cx="6830568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D5EA45-6BF5-B047-893A-FE771DADFF35}">
      <dsp:nvSpPr>
        <dsp:cNvPr id="0" name=""/>
        <dsp:cNvSpPr/>
      </dsp:nvSpPr>
      <dsp:spPr>
        <a:xfrm>
          <a:off x="0" y="1360170"/>
          <a:ext cx="6830568" cy="13601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Students not meeting certain grade thresholds early on throughout the semester</a:t>
          </a:r>
        </a:p>
      </dsp:txBody>
      <dsp:txXfrm>
        <a:off x="0" y="1360170"/>
        <a:ext cx="6830568" cy="1360170"/>
      </dsp:txXfrm>
    </dsp:sp>
    <dsp:sp modelId="{411CD946-A772-0D47-8179-A822A2F65920}">
      <dsp:nvSpPr>
        <dsp:cNvPr id="0" name=""/>
        <dsp:cNvSpPr/>
      </dsp:nvSpPr>
      <dsp:spPr>
        <a:xfrm>
          <a:off x="0" y="2720340"/>
          <a:ext cx="6830568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230980-9E6D-574E-BDD9-5363AE898B18}">
      <dsp:nvSpPr>
        <dsp:cNvPr id="0" name=""/>
        <dsp:cNvSpPr/>
      </dsp:nvSpPr>
      <dsp:spPr>
        <a:xfrm>
          <a:off x="0" y="2720340"/>
          <a:ext cx="6830568" cy="13601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Would seeking out paid tutoring help?</a:t>
          </a:r>
        </a:p>
      </dsp:txBody>
      <dsp:txXfrm>
        <a:off x="0" y="2720340"/>
        <a:ext cx="6830568" cy="1360170"/>
      </dsp:txXfrm>
    </dsp:sp>
    <dsp:sp modelId="{B4E732EB-837A-F242-A484-6B002E3E2393}">
      <dsp:nvSpPr>
        <dsp:cNvPr id="0" name=""/>
        <dsp:cNvSpPr/>
      </dsp:nvSpPr>
      <dsp:spPr>
        <a:xfrm>
          <a:off x="0" y="4080509"/>
          <a:ext cx="6830568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BAF705-42D3-D14E-A9A7-6360B679EEF7}">
      <dsp:nvSpPr>
        <dsp:cNvPr id="0" name=""/>
        <dsp:cNvSpPr/>
      </dsp:nvSpPr>
      <dsp:spPr>
        <a:xfrm>
          <a:off x="0" y="4080510"/>
          <a:ext cx="6830568" cy="13601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What do other students in similar situations end up choosing?</a:t>
          </a:r>
        </a:p>
      </dsp:txBody>
      <dsp:txXfrm>
        <a:off x="0" y="4080510"/>
        <a:ext cx="6830568" cy="136017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5FCE41-3A3B-0140-A90E-D08128270AF5}">
      <dsp:nvSpPr>
        <dsp:cNvPr id="0" name=""/>
        <dsp:cNvSpPr/>
      </dsp:nvSpPr>
      <dsp:spPr>
        <a:xfrm>
          <a:off x="0" y="2656"/>
          <a:ext cx="6830568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35D190-6E69-3741-B5A6-535ACBEC9E0E}">
      <dsp:nvSpPr>
        <dsp:cNvPr id="0" name=""/>
        <dsp:cNvSpPr/>
      </dsp:nvSpPr>
      <dsp:spPr>
        <a:xfrm>
          <a:off x="0" y="2656"/>
          <a:ext cx="6830568" cy="18117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Dataset on 395 students from two secondary schools Portugal</a:t>
          </a:r>
        </a:p>
      </dsp:txBody>
      <dsp:txXfrm>
        <a:off x="0" y="2656"/>
        <a:ext cx="6830568" cy="1811788"/>
      </dsp:txXfrm>
    </dsp:sp>
    <dsp:sp modelId="{E3DA386D-66BF-6240-8700-10438CB0D604}">
      <dsp:nvSpPr>
        <dsp:cNvPr id="0" name=""/>
        <dsp:cNvSpPr/>
      </dsp:nvSpPr>
      <dsp:spPr>
        <a:xfrm>
          <a:off x="0" y="1814445"/>
          <a:ext cx="6830568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765973-FBEA-6B43-B44E-1C2B6648CC08}">
      <dsp:nvSpPr>
        <dsp:cNvPr id="0" name=""/>
        <dsp:cNvSpPr/>
      </dsp:nvSpPr>
      <dsp:spPr>
        <a:xfrm>
          <a:off x="0" y="1814445"/>
          <a:ext cx="6830568" cy="18117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Main two subjects of focus are Math and Portuguese</a:t>
          </a:r>
        </a:p>
      </dsp:txBody>
      <dsp:txXfrm>
        <a:off x="0" y="1814445"/>
        <a:ext cx="6830568" cy="1811788"/>
      </dsp:txXfrm>
    </dsp:sp>
    <dsp:sp modelId="{F23675C7-5A7A-8D41-AA4A-4654E3DC0C01}">
      <dsp:nvSpPr>
        <dsp:cNvPr id="0" name=""/>
        <dsp:cNvSpPr/>
      </dsp:nvSpPr>
      <dsp:spPr>
        <a:xfrm>
          <a:off x="0" y="3626234"/>
          <a:ext cx="6830568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1DD738-23FE-4340-90BD-1C3316B5C18F}">
      <dsp:nvSpPr>
        <dsp:cNvPr id="0" name=""/>
        <dsp:cNvSpPr/>
      </dsp:nvSpPr>
      <dsp:spPr>
        <a:xfrm>
          <a:off x="0" y="3626234"/>
          <a:ext cx="6830568" cy="18117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Features include students’ </a:t>
          </a:r>
          <a:r>
            <a:rPr lang="en-CA" sz="3600" kern="1200" dirty="0"/>
            <a:t>demographic, social, and school-related data</a:t>
          </a:r>
          <a:endParaRPr lang="en-US" sz="3600" kern="1200" dirty="0"/>
        </a:p>
      </dsp:txBody>
      <dsp:txXfrm>
        <a:off x="0" y="3626234"/>
        <a:ext cx="6830568" cy="181178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E14FAB-E4FE-6748-824E-C222B052DB0E}">
      <dsp:nvSpPr>
        <dsp:cNvPr id="0" name=""/>
        <dsp:cNvSpPr/>
      </dsp:nvSpPr>
      <dsp:spPr>
        <a:xfrm>
          <a:off x="776" y="787518"/>
          <a:ext cx="3029842" cy="181790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Random Forest Classifier</a:t>
          </a:r>
        </a:p>
      </dsp:txBody>
      <dsp:txXfrm>
        <a:off x="776" y="787518"/>
        <a:ext cx="3029842" cy="1817905"/>
      </dsp:txXfrm>
    </dsp:sp>
    <dsp:sp modelId="{32499601-C384-A44E-8C3A-10D7BA80469B}">
      <dsp:nvSpPr>
        <dsp:cNvPr id="0" name=""/>
        <dsp:cNvSpPr/>
      </dsp:nvSpPr>
      <dsp:spPr>
        <a:xfrm>
          <a:off x="3333604" y="787518"/>
          <a:ext cx="3029842" cy="1817905"/>
        </a:xfrm>
        <a:prstGeom prst="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K-Nearest Neighbors Classifier</a:t>
          </a:r>
        </a:p>
      </dsp:txBody>
      <dsp:txXfrm>
        <a:off x="3333604" y="787518"/>
        <a:ext cx="3029842" cy="1817905"/>
      </dsp:txXfrm>
    </dsp:sp>
    <dsp:sp modelId="{A8DE0F27-3549-3942-9A7C-834AA27A1497}">
      <dsp:nvSpPr>
        <dsp:cNvPr id="0" name=""/>
        <dsp:cNvSpPr/>
      </dsp:nvSpPr>
      <dsp:spPr>
        <a:xfrm>
          <a:off x="1667190" y="2908408"/>
          <a:ext cx="3029842" cy="1817905"/>
        </a:xfrm>
        <a:prstGeom prst="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Gradient Boosting Classifier</a:t>
          </a:r>
        </a:p>
      </dsp:txBody>
      <dsp:txXfrm>
        <a:off x="1667190" y="2908408"/>
        <a:ext cx="3029842" cy="181790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0243F7-DDCD-3B41-8DD8-8D00F233D62B}">
      <dsp:nvSpPr>
        <dsp:cNvPr id="0" name=""/>
        <dsp:cNvSpPr/>
      </dsp:nvSpPr>
      <dsp:spPr>
        <a:xfrm>
          <a:off x="3154" y="358832"/>
          <a:ext cx="3076060" cy="110977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KNN is the best performing model</a:t>
          </a:r>
        </a:p>
      </dsp:txBody>
      <dsp:txXfrm>
        <a:off x="3154" y="358832"/>
        <a:ext cx="3076060" cy="1109777"/>
      </dsp:txXfrm>
    </dsp:sp>
    <dsp:sp modelId="{91A24800-C462-A546-B853-10E827286B1F}">
      <dsp:nvSpPr>
        <dsp:cNvPr id="0" name=""/>
        <dsp:cNvSpPr/>
      </dsp:nvSpPr>
      <dsp:spPr>
        <a:xfrm>
          <a:off x="3154" y="1468609"/>
          <a:ext cx="3076060" cy="220517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Highest scores in all areas</a:t>
          </a:r>
        </a:p>
      </dsp:txBody>
      <dsp:txXfrm>
        <a:off x="3154" y="1468609"/>
        <a:ext cx="3076060" cy="2205178"/>
      </dsp:txXfrm>
    </dsp:sp>
    <dsp:sp modelId="{F421C2DD-2EA9-B64A-BAC4-7AF437649BC3}">
      <dsp:nvSpPr>
        <dsp:cNvPr id="0" name=""/>
        <dsp:cNvSpPr/>
      </dsp:nvSpPr>
      <dsp:spPr>
        <a:xfrm>
          <a:off x="3509864" y="358832"/>
          <a:ext cx="3076060" cy="110977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Many demographic features were not important</a:t>
          </a:r>
        </a:p>
      </dsp:txBody>
      <dsp:txXfrm>
        <a:off x="3509864" y="358832"/>
        <a:ext cx="3076060" cy="1109777"/>
      </dsp:txXfrm>
    </dsp:sp>
    <dsp:sp modelId="{535E2586-9044-6643-A44F-D2314DD7F3A7}">
      <dsp:nvSpPr>
        <dsp:cNvPr id="0" name=""/>
        <dsp:cNvSpPr/>
      </dsp:nvSpPr>
      <dsp:spPr>
        <a:xfrm>
          <a:off x="3509864" y="1468609"/>
          <a:ext cx="3076060" cy="220517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Out of 33 features, 21 were used in the final model</a:t>
          </a:r>
        </a:p>
      </dsp:txBody>
      <dsp:txXfrm>
        <a:off x="3509864" y="1468609"/>
        <a:ext cx="3076060" cy="2205178"/>
      </dsp:txXfrm>
    </dsp:sp>
    <dsp:sp modelId="{199988F5-E5F9-7047-B044-3C7DD4BD4A4A}">
      <dsp:nvSpPr>
        <dsp:cNvPr id="0" name=""/>
        <dsp:cNvSpPr/>
      </dsp:nvSpPr>
      <dsp:spPr>
        <a:xfrm>
          <a:off x="7016573" y="358832"/>
          <a:ext cx="3076060" cy="110977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Predictive power of model can be improved by a lot more </a:t>
          </a:r>
        </a:p>
      </dsp:txBody>
      <dsp:txXfrm>
        <a:off x="7016573" y="358832"/>
        <a:ext cx="3076060" cy="1109777"/>
      </dsp:txXfrm>
    </dsp:sp>
    <dsp:sp modelId="{44EC1888-651C-2746-B6BD-1D616F48EA1A}">
      <dsp:nvSpPr>
        <dsp:cNvPr id="0" name=""/>
        <dsp:cNvSpPr/>
      </dsp:nvSpPr>
      <dsp:spPr>
        <a:xfrm>
          <a:off x="7016573" y="1468609"/>
          <a:ext cx="3076060" cy="220517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The best accuracy score from the model is 0.688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Approximately 40-45% more accurate than random guessing</a:t>
          </a:r>
        </a:p>
      </dsp:txBody>
      <dsp:txXfrm>
        <a:off x="7016573" y="1468609"/>
        <a:ext cx="3076060" cy="22051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05A7E-2F85-3740-BD1F-8FAF66CA59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1932B8-994F-6E44-8474-4376FC39DF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A27A97-5FF4-6943-861A-8E81AD727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AA551-E6D9-0340-B38E-05DF41F00F00}" type="datetimeFigureOut">
              <a:rPr lang="en-US" smtClean="0"/>
              <a:t>12/16/21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E6A4F4-6749-8943-AC6E-DB22635D0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BED86B-DC7B-4B49-A5B2-5228BAA14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AA59C-2FB4-ED4F-8A2E-FF40D0309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943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BFF35-8612-5E4E-934B-DB159CAAA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AFD179-51E8-6042-B2E3-4562346234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09B8B9-A5DD-E54E-8825-6751423CA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AA551-E6D9-0340-B38E-05DF41F00F00}" type="datetimeFigureOut">
              <a:rPr lang="en-US" smtClean="0"/>
              <a:t>12/16/21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E1C8DF-314D-4A4D-A258-068D1B374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228367-4630-7F4F-ADCF-0F6348961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AA59C-2FB4-ED4F-8A2E-FF40D0309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733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3E9634-F016-A545-919B-C2AF556C66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70C98E-9E63-C54F-8945-F6B113D9F1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B2435-11ED-E041-A2D3-BBAD9F7AB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AA551-E6D9-0340-B38E-05DF41F00F00}" type="datetimeFigureOut">
              <a:rPr lang="en-US" smtClean="0"/>
              <a:t>12/16/21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BFA89A-4D39-1D43-AE8D-32C8CDA4C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79F647-02F2-894C-A2CC-D977D68B3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AA59C-2FB4-ED4F-8A2E-FF40D0309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273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3C0A1-B1A3-D84B-9077-6B00170A8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B57DA1-5154-264E-814B-E7437CCC34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401710-23E7-5745-8ECA-29FDF2C08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AA551-E6D9-0340-B38E-05DF41F00F00}" type="datetimeFigureOut">
              <a:rPr lang="en-US" smtClean="0"/>
              <a:t>12/16/21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7C7590-E630-7146-8944-59F4080B2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DA717F-F210-FE40-9A4C-DB2EFA69D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AA59C-2FB4-ED4F-8A2E-FF40D0309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116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D541D-301F-F342-A99D-628CD9EFC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EE221-8D62-4F43-B8B9-C93A8B6F09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01763B-F26D-CA4B-AC35-7B8C0C7E6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AA551-E6D9-0340-B38E-05DF41F00F00}" type="datetimeFigureOut">
              <a:rPr lang="en-US" smtClean="0"/>
              <a:t>12/16/21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FC7420-F42A-784A-A6CF-ADDA97BFC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1710B7-201E-D941-93A5-166D00220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AA59C-2FB4-ED4F-8A2E-FF40D0309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168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5F87D-59EB-4243-AB12-8139DE67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DD80EE-FDF1-7745-9531-A0620D3CE8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99D866-5B1D-2D47-A1C1-84E1BD89FF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B88854-AFA5-CA4D-AF53-B8283FE8A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AA551-E6D9-0340-B38E-05DF41F00F00}" type="datetimeFigureOut">
              <a:rPr lang="en-US" smtClean="0"/>
              <a:t>12/16/21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A3768C-49C8-BA46-BE2D-B43FD88DA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D66CF2-17AC-3341-872F-48CE84994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AA59C-2FB4-ED4F-8A2E-FF40D0309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012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D3C38-DFA5-CA4C-9141-83637E7AE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C6E481-5284-4540-88BC-9CCB687815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2D26A8-5F62-1F4E-B651-B4B86719B1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0BD282-DE5E-7D43-9ECB-A328F63F89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BD3E1D-D97A-994C-873B-DEA5205FD7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8CA440-A12B-9F4E-B94E-5BC304505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AA551-E6D9-0340-B38E-05DF41F00F00}" type="datetimeFigureOut">
              <a:rPr lang="en-US" smtClean="0"/>
              <a:t>12/16/21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85395E-C54F-5A4B-B5F4-0D8160B10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9DCEFD-3269-9F47-9B0B-0F0D25BD5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AA59C-2FB4-ED4F-8A2E-FF40D0309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567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5718D-C545-B94E-A974-8A406A6B5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94E648-1B5D-0540-B28B-55FABFFD0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AA551-E6D9-0340-B38E-05DF41F00F00}" type="datetimeFigureOut">
              <a:rPr lang="en-US" smtClean="0"/>
              <a:t>12/16/21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192566-5513-7646-8615-5B3374725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7A686D-5756-FA4B-A15F-22F0E1258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AA59C-2FB4-ED4F-8A2E-FF40D0309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354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5BAD69-0B64-784C-B82B-7878B3067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AA551-E6D9-0340-B38E-05DF41F00F00}" type="datetimeFigureOut">
              <a:rPr lang="en-US" smtClean="0"/>
              <a:t>12/16/21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B09029-7EE3-E147-8FE9-25776CA81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EA860B-51C5-744F-9E7F-C25393A29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AA59C-2FB4-ED4F-8A2E-FF40D0309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692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7D00F-0426-3849-A3EE-CF3B52DD3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427483-BFC3-1C4A-B886-D935C1B5C7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331A7A-6BB9-F647-9BA6-297EBD868C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96F231-A716-9A4D-BD0D-2963F19E8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AA551-E6D9-0340-B38E-05DF41F00F00}" type="datetimeFigureOut">
              <a:rPr lang="en-US" smtClean="0"/>
              <a:t>12/16/21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EDE2A6-4525-694E-B489-D91C41777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4BEC48-9BA3-9644-8447-91504C7FE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AA59C-2FB4-ED4F-8A2E-FF40D0309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357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C0DC4-9C2C-F542-9B5A-8338D4565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7BD119-85B9-864F-B345-85C7B03935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FEB386-F881-E24C-AD2E-8E1806944A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0D8AD4-7862-FE4A-83C7-0002B6705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AA551-E6D9-0340-B38E-05DF41F00F00}" type="datetimeFigureOut">
              <a:rPr lang="en-US" smtClean="0"/>
              <a:t>12/16/21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19E545-D56C-474E-BD85-0BEF06A19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736EF8-BFA5-9542-883B-14D8BB788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AA59C-2FB4-ED4F-8A2E-FF40D0309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476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B08C9C-350C-6B48-9F94-3204419C3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397FE-5332-2F47-8B60-F1E8BFD31A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0A3663-C323-BA40-A443-1EF6005FEE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6AA551-E6D9-0340-B38E-05DF41F00F00}" type="datetimeFigureOut">
              <a:rPr lang="en-US" smtClean="0"/>
              <a:t>12/16/21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8FFC7E-A06A-AA42-8707-0309DCB338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F90374-8CBE-BD4B-BC44-F2E2E0A0B3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9AA59C-2FB4-ED4F-8A2E-FF40D0309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101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lasses on top of a book">
            <a:extLst>
              <a:ext uri="{FF2B5EF4-FFF2-40B4-BE49-F238E27FC236}">
                <a16:creationId xmlns:a16="http://schemas.microsoft.com/office/drawing/2014/main" id="{054CC0B6-CA8A-41E5-956F-764A7DE36B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4112" b="983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C2D8E7E-D7F1-F04C-AC34-ED5D865AFC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22563"/>
            <a:ext cx="9144000" cy="290051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When Should Students Take Paid Tutoring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043117-1810-D74D-A57C-837BE8855D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759605"/>
            <a:ext cx="9144000" cy="109839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By: Alex Liu</a:t>
            </a:r>
          </a:p>
        </p:txBody>
      </p:sp>
    </p:spTree>
    <p:extLst>
      <p:ext uri="{BB962C8B-B14F-4D97-AF65-F5344CB8AC3E}">
        <p14:creationId xmlns:p14="http://schemas.microsoft.com/office/powerpoint/2010/main" val="2395817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86727D-A96A-E046-868F-68EEBE7AD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Score Comparisons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0BED62-7597-BB46-AAC4-4108FB6A06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6256" y="1675227"/>
            <a:ext cx="7479487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8253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86727D-A96A-E046-868F-68EEBE7AD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KNN Performs the Best Overall!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0BED62-7597-BB46-AAC4-4108FB6A06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6256" y="1675227"/>
            <a:ext cx="7479487" cy="4394199"/>
          </a:xfrm>
          <a:prstGeom prst="rect">
            <a:avLst/>
          </a:prstGeom>
        </p:spPr>
      </p:pic>
      <p:sp>
        <p:nvSpPr>
          <p:cNvPr id="3" name="Frame 2">
            <a:extLst>
              <a:ext uri="{FF2B5EF4-FFF2-40B4-BE49-F238E27FC236}">
                <a16:creationId xmlns:a16="http://schemas.microsoft.com/office/drawing/2014/main" id="{1A3356A3-AA29-D648-AE53-C666AC023E72}"/>
              </a:ext>
            </a:extLst>
          </p:cNvPr>
          <p:cNvSpPr/>
          <p:nvPr/>
        </p:nvSpPr>
        <p:spPr>
          <a:xfrm>
            <a:off x="5900739" y="2486025"/>
            <a:ext cx="1643062" cy="3583401"/>
          </a:xfrm>
          <a:prstGeom prst="fram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72430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F3871C59-298C-0D4D-AEA5-F2030FF9A5B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853" b="1114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568C53-FCBA-7F45-A619-0E53F964C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5317240"/>
            <a:ext cx="11210925" cy="744836"/>
          </a:xfrm>
        </p:spPr>
        <p:txBody>
          <a:bodyPr>
            <a:normAutofit/>
          </a:bodyPr>
          <a:lstStyle/>
          <a:p>
            <a:pPr algn="ctr"/>
            <a:r>
              <a:rPr lang="en-US" sz="3600">
                <a:solidFill>
                  <a:schemeClr val="tx1">
                    <a:lumMod val="85000"/>
                    <a:lumOff val="15000"/>
                  </a:schemeClr>
                </a:solidFill>
              </a:rPr>
              <a:t>Most Important Features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3263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159C57AB-090E-4145-97A4-A002CA669E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826" b="1117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3BF9BD-DA81-9D43-B402-BA7B40B28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5317240"/>
            <a:ext cx="11210925" cy="744836"/>
          </a:xfrm>
        </p:spPr>
        <p:txBody>
          <a:bodyPr>
            <a:normAutofit/>
          </a:bodyPr>
          <a:lstStyle/>
          <a:p>
            <a:pPr algn="ctr"/>
            <a:r>
              <a:rPr lang="en-US" sz="3600">
                <a:solidFill>
                  <a:schemeClr val="tx1">
                    <a:lumMod val="85000"/>
                    <a:lumOff val="15000"/>
                  </a:schemeClr>
                </a:solidFill>
              </a:rPr>
              <a:t>Most Important Features Excluding Grades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0429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DDEF810-FBAE-4C80-B905-316331395C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46">
            <a:extLst>
              <a:ext uri="{FF2B5EF4-FFF2-40B4-BE49-F238E27FC236}">
                <a16:creationId xmlns:a16="http://schemas.microsoft.com/office/drawing/2014/main" id="{FD8C7A0F-D774-4978-AA9C-7E703C2F46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344168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47">
            <a:extLst>
              <a:ext uri="{FF2B5EF4-FFF2-40B4-BE49-F238E27FC236}">
                <a16:creationId xmlns:a16="http://schemas.microsoft.com/office/drawing/2014/main" id="{61C7310A-3A42-4F75-8058-7F39E52B1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344168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7D88313-56C7-45D8-8D97-2F5CCBF996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1544897" cy="11795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18FC28-E8E6-0E47-B387-514A09867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88894"/>
            <a:ext cx="10306520" cy="88073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Main Takeaways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75B3EC2-5601-4328-89F2-53EECDB4A5F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50747805"/>
              </p:ext>
            </p:extLst>
          </p:nvPr>
        </p:nvGraphicFramePr>
        <p:xfrm>
          <a:off x="1047280" y="2189664"/>
          <a:ext cx="10095789" cy="40326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420306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7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FFE649-B1FE-3E46-8949-F6DF8592E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/>
              <a:t>Future Improvements to Model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E321E8-CDA2-0342-8928-F479485D5B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r>
              <a:rPr lang="en-US" sz="2200"/>
              <a:t>Expand sample size of students, schools, and subjects</a:t>
            </a:r>
          </a:p>
          <a:p>
            <a:r>
              <a:rPr lang="en-US" sz="2200"/>
              <a:t>Collect more detailed data to create more in-depth features (i.e. exact time period students started taking tutoring)</a:t>
            </a:r>
          </a:p>
          <a:p>
            <a:r>
              <a:rPr lang="en-US" sz="2200"/>
              <a:t>Try to incorporate individuality of students to the model </a:t>
            </a:r>
          </a:p>
        </p:txBody>
      </p:sp>
    </p:spTree>
    <p:extLst>
      <p:ext uri="{BB962C8B-B14F-4D97-AF65-F5344CB8AC3E}">
        <p14:creationId xmlns:p14="http://schemas.microsoft.com/office/powerpoint/2010/main" val="87537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1ACA2EA0-FFD3-42EC-9406-B595015ED9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5288BCE-665C-472A-8C43-664BCFA31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8762" y="1247775"/>
            <a:ext cx="9144000" cy="3007447"/>
          </a:xfrm>
          <a:prstGeom prst="rect">
            <a:avLst/>
          </a:prstGeom>
          <a:solidFill>
            <a:schemeClr val="bg1"/>
          </a:solidFill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E751B4-B465-D246-A9A6-78354C70B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4988" y="1442172"/>
            <a:ext cx="8582025" cy="21773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6C57131-53A7-4C1A-BEA8-25F06A06AD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7872" y="3912322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864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4AD29B6-BF3B-4407-9E75-52DF8E3B2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5F8BA08-3E38-4B70-B93A-74F08E0922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260019"/>
            <a:ext cx="11167447" cy="5933012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86F9EE-8B58-1A4D-9139-28EA47419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5029" y="507160"/>
            <a:ext cx="2993571" cy="5438730"/>
          </a:xfrm>
        </p:spPr>
        <p:txBody>
          <a:bodyPr>
            <a:normAutofit/>
          </a:bodyPr>
          <a:lstStyle/>
          <a:p>
            <a:r>
              <a:rPr lang="en-US" sz="3200"/>
              <a:t>The Problem: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57F1B33-79AB-4A71-8CEC-4546D709B8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2874481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15A9C61-CACF-4A20-8FB0-DBD93B57B8C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8645808"/>
              </p:ext>
            </p:extLst>
          </p:nvPr>
        </p:nvGraphicFramePr>
        <p:xfrm>
          <a:off x="4526280" y="512064"/>
          <a:ext cx="6830568" cy="54406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50262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4AD29B6-BF3B-4407-9E75-52DF8E3B2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5F8BA08-3E38-4B70-B93A-74F08E0922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260019"/>
            <a:ext cx="11167447" cy="5933012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7D19F5-4E28-224C-AF2E-F0213210D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5029" y="507160"/>
            <a:ext cx="2993571" cy="5438730"/>
          </a:xfrm>
        </p:spPr>
        <p:txBody>
          <a:bodyPr>
            <a:normAutofit/>
          </a:bodyPr>
          <a:lstStyle/>
          <a:p>
            <a:r>
              <a:rPr lang="en-US" sz="3200" dirty="0"/>
              <a:t>Dataset Information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57F1B33-79AB-4A71-8CEC-4546D709B8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2874481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E2F1097-93E2-4412-892E-8A4D9B01BA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9418396"/>
              </p:ext>
            </p:extLst>
          </p:nvPr>
        </p:nvGraphicFramePr>
        <p:xfrm>
          <a:off x="4526280" y="512064"/>
          <a:ext cx="6830568" cy="54406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B1D71D5-5C7A-474C-8610-A543F0099996}"/>
              </a:ext>
            </a:extLst>
          </p:cNvPr>
          <p:cNvSpPr txBox="1"/>
          <p:nvPr/>
        </p:nvSpPr>
        <p:spPr>
          <a:xfrm>
            <a:off x="2858102" y="6440172"/>
            <a:ext cx="88675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(https://</a:t>
            </a:r>
            <a:r>
              <a:rPr lang="en-US" dirty="0" err="1"/>
              <a:t>www.kaggle.com</a:t>
            </a:r>
            <a:r>
              <a:rPr lang="en-US" dirty="0"/>
              <a:t>/dipam7/student-grade-prediction)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94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5666830-9A19-4E01-8505-D6C7F9AC5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Magnifying glass showing decling performance">
            <a:extLst>
              <a:ext uri="{FF2B5EF4-FFF2-40B4-BE49-F238E27FC236}">
                <a16:creationId xmlns:a16="http://schemas.microsoft.com/office/drawing/2014/main" id="{2B79E1E2-15E4-4C03-8A23-791FD525DC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1337" b="-1"/>
          <a:stretch/>
        </p:blipFill>
        <p:spPr>
          <a:xfrm>
            <a:off x="4110127" y="10"/>
            <a:ext cx="8081873" cy="6857990"/>
          </a:xfrm>
          <a:custGeom>
            <a:avLst/>
            <a:gdLst/>
            <a:ahLst/>
            <a:cxnLst/>
            <a:rect l="l" t="t" r="r" b="b"/>
            <a:pathLst>
              <a:path w="8081873" h="6858000">
                <a:moveTo>
                  <a:pt x="0" y="0"/>
                </a:moveTo>
                <a:lnTo>
                  <a:pt x="8081873" y="0"/>
                </a:lnTo>
                <a:lnTo>
                  <a:pt x="8081873" y="6858000"/>
                </a:lnTo>
                <a:lnTo>
                  <a:pt x="0" y="6858000"/>
                </a:lnTo>
                <a:lnTo>
                  <a:pt x="68897" y="6734633"/>
                </a:lnTo>
                <a:cubicBezTo>
                  <a:pt x="558802" y="5812845"/>
                  <a:pt x="848920" y="4668597"/>
                  <a:pt x="848920" y="3429000"/>
                </a:cubicBezTo>
                <a:cubicBezTo>
                  <a:pt x="848920" y="2189404"/>
                  <a:pt x="558802" y="1045156"/>
                  <a:pt x="68897" y="123368"/>
                </a:cubicBezTo>
                <a:close/>
              </a:path>
            </a:pathLst>
          </a:custGeom>
        </p:spPr>
      </p:pic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AE9FC877-7FB6-4D22-9988-35420644E2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E41809D1-F12E-46BB-B804-5F209D325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44EB5C-F279-974C-8287-8A3C94DBF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Exploratory Data Analysis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76075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Flowchart: Document 45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rgbClr val="5768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B09794-AF19-334B-A6D5-23D64C912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Approximately an equal distribution of students among both sides!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225E62-FAEC-A240-89E8-B27C246D65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7933" y="1059908"/>
            <a:ext cx="7347537" cy="4739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4556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4" name="Rectangle 73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D82CA3-2696-6B48-8D85-03A4C771B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Students are more likely to perform better with paid tutoring than those without it!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9B78BD52-16C1-A54E-964A-47796163F8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4608" y="837335"/>
            <a:ext cx="6846363" cy="503207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911B9A2-0BCE-A742-A9F8-2E44E8573FE0}"/>
              </a:ext>
            </a:extLst>
          </p:cNvPr>
          <p:cNvSpPr txBox="1"/>
          <p:nvPr/>
        </p:nvSpPr>
        <p:spPr>
          <a:xfrm>
            <a:off x="4581144" y="510047"/>
            <a:ext cx="6858000" cy="16459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342900">
              <a:lnSpc>
                <a:spcPct val="90000"/>
              </a:lnSpc>
              <a:spcAft>
                <a:spcPts val="60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6794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20CB7A-F229-CB4C-8B34-31D41DDAB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093788"/>
            <a:ext cx="10506455" cy="296720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Modelling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648225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765A6F-197B-1645-9E29-A25DBDB82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 sz="4000"/>
              <a:t>Model Selection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62D243F-840B-4E19-9E87-9F61B57457A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4862252"/>
              </p:ext>
            </p:extLst>
          </p:nvPr>
        </p:nvGraphicFramePr>
        <p:xfrm>
          <a:off x="5303520" y="676656"/>
          <a:ext cx="6364224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994812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6">
            <a:extLst>
              <a:ext uri="{FF2B5EF4-FFF2-40B4-BE49-F238E27FC236}">
                <a16:creationId xmlns:a16="http://schemas.microsoft.com/office/drawing/2014/main" id="{E8D41CF8-5232-42BC-8D05-AFEDE2153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1256"/>
            <a:ext cx="12192000" cy="6869256"/>
          </a:xfrm>
          <a:prstGeom prst="rect">
            <a:avLst/>
          </a:pr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ounded Rectangle 5">
            <a:extLst>
              <a:ext uri="{FF2B5EF4-FFF2-40B4-BE49-F238E27FC236}">
                <a16:creationId xmlns:a16="http://schemas.microsoft.com/office/drawing/2014/main" id="{49237091-E62C-4878-AA4C-0B9995ADB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28801"/>
            <a:ext cx="10515600" cy="436245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6CF6D2-B7C8-D144-90EB-2D0F5AACF37D}"/>
              </a:ext>
            </a:extLst>
          </p:cNvPr>
          <p:cNvSpPr txBox="1"/>
          <p:nvPr/>
        </p:nvSpPr>
        <p:spPr>
          <a:xfrm>
            <a:off x="1157288" y="1920082"/>
            <a:ext cx="4860925" cy="673100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KNN produces the best ROC curve!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37C737-2C49-1B44-BF85-F192F4462F86}"/>
              </a:ext>
            </a:extLst>
          </p:cNvPr>
          <p:cNvSpPr txBox="1"/>
          <p:nvPr/>
        </p:nvSpPr>
        <p:spPr>
          <a:xfrm>
            <a:off x="6151563" y="1920082"/>
            <a:ext cx="4946650" cy="673100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KNN also produces the best precision-recall curve!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0C104E-9C5C-3649-965E-ED0BF9A1A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kern="1200" dirty="0">
                <a:latin typeface="+mj-lt"/>
                <a:ea typeface="+mj-ea"/>
                <a:cs typeface="+mj-cs"/>
              </a:rPr>
              <a:t>Model Comparisons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3F2068-1DFF-0346-B9BB-F34ABE8E7E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7287" y="2731295"/>
            <a:ext cx="4872335" cy="339048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5F6F015-7D19-F648-B4DE-E10B2A50AA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9295" y="2731295"/>
            <a:ext cx="4935966" cy="3390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8328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1444</TotalTime>
  <Words>270</Words>
  <Application>Microsoft Macintosh PowerPoint</Application>
  <PresentationFormat>Widescreen</PresentationFormat>
  <Paragraphs>40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When Should Students Take Paid Tutoring</vt:lpstr>
      <vt:lpstr>The Problem:</vt:lpstr>
      <vt:lpstr>Dataset Information</vt:lpstr>
      <vt:lpstr>Exploratory Data Analysis</vt:lpstr>
      <vt:lpstr>Approximately an equal distribution of students among both sides!</vt:lpstr>
      <vt:lpstr>Students are more likely to perform better with paid tutoring than those without it!</vt:lpstr>
      <vt:lpstr>Modelling</vt:lpstr>
      <vt:lpstr>Model Selection</vt:lpstr>
      <vt:lpstr>Model Comparisons</vt:lpstr>
      <vt:lpstr>Score Comparisons</vt:lpstr>
      <vt:lpstr>KNN Performs the Best Overall!</vt:lpstr>
      <vt:lpstr>Most Important Features</vt:lpstr>
      <vt:lpstr>Most Important Features Excluding Grades</vt:lpstr>
      <vt:lpstr>Main Takeaways</vt:lpstr>
      <vt:lpstr>Future Improvements to Model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When To Seek Out Paid Tutoring for Students</dc:title>
  <dc:creator>Alex Liu</dc:creator>
  <cp:lastModifiedBy>Alex Liu</cp:lastModifiedBy>
  <cp:revision>58</cp:revision>
  <dcterms:created xsi:type="dcterms:W3CDTF">2021-11-29T21:42:28Z</dcterms:created>
  <dcterms:modified xsi:type="dcterms:W3CDTF">2021-12-16T06:48:56Z</dcterms:modified>
</cp:coreProperties>
</file>