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70"/>
    <p:restoredTop sz="94643"/>
  </p:normalViewPr>
  <p:slideViewPr>
    <p:cSldViewPr snapToGrid="0" snapToObjects="1">
      <p:cViewPr>
        <p:scale>
          <a:sx n="99" d="100"/>
          <a:sy n="99" d="100"/>
        </p:scale>
        <p:origin x="22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8/5/21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56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8/5/21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1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43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8/5/21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9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8/5/21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5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8/5/21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4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8/5/21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574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8/5/21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2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8/5/21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2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8/5/21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8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8/5/21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7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9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Gradient black and white design">
            <a:extLst>
              <a:ext uri="{FF2B5EF4-FFF2-40B4-BE49-F238E27FC236}">
                <a16:creationId xmlns:a16="http://schemas.microsoft.com/office/drawing/2014/main" id="{9C0BBCE7-70FE-4F6F-8BF2-58BBDCB8E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9" r="-1" b="12749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158E9-9A47-874D-9739-58731D9A1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4194" y="1346269"/>
            <a:ext cx="8616710" cy="3125338"/>
          </a:xfrm>
        </p:spPr>
        <p:txBody>
          <a:bodyPr anchor="b">
            <a:noAutofit/>
          </a:bodyPr>
          <a:lstStyle/>
          <a:p>
            <a:r>
              <a:rPr lang="en-US" dirty="0"/>
              <a:t>Big Mountain Resort: Findings and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DBB07-C640-FC41-BF39-3987D5A10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0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F8E4-211D-714D-A867-7A1F6EC3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8C045-5327-7640-B7AA-98F3D73E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How can Big Mountain Resort increase its revenue within one year to offset the incurred operating costs of $1,540,000 from the new chair lift through either increasing ticket prices or removing facilities in the resort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7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B9DA-CFF2-994E-9D67-D6619913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47CFA-C5B6-9F45-9A8D-51B1A679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Summarizing the findings, Big Mountain is essentially undervaluing its ticket price compared to its competitors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recommendation is for Big Mountain to look into increasing their ticket price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6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E033-2425-D54D-9850-03C71574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49114-6AFA-CC49-9D02-0A75F9E59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85992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modeling results given by the random forest regression model show that the best eight features in terms of correlation with ticket price are the following: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dirty="0" err="1"/>
              <a:t>Vertical_drop</a:t>
            </a:r>
            <a:endParaRPr lang="en-US" dirty="0"/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dirty="0"/>
              <a:t>Snow </a:t>
            </a:r>
            <a:r>
              <a:rPr lang="en-US" dirty="0" err="1"/>
              <a:t>Making_ac</a:t>
            </a:r>
            <a:endParaRPr lang="en-US" dirty="0"/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dirty="0" err="1"/>
              <a:t>Total_chairs</a:t>
            </a:r>
            <a:endParaRPr lang="en-US" dirty="0"/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dirty="0" err="1"/>
              <a:t>fastQuads</a:t>
            </a:r>
            <a:endParaRPr lang="en-US" dirty="0"/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dirty="0"/>
              <a:t>Runs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dirty="0" err="1"/>
              <a:t>LongestRun_mi</a:t>
            </a:r>
            <a:endParaRPr lang="en-US" dirty="0"/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dirty="0"/>
              <a:t>Trams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dirty="0" err="1"/>
              <a:t>SkiableTerrain_ac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9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FE5C-85D3-C644-896D-239747BC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894220"/>
            <a:ext cx="8770571" cy="893269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Results and Analysis (cont’d)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3102B019-BE5E-3548-87EF-2B9D46205B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0452"/>
            <a:ext cx="2558415" cy="1404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96D682A-DE5F-CC4F-89EF-265D529AFD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920" y="2266542"/>
            <a:ext cx="2558415" cy="1403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9BA0421-4F8E-CC45-8FBD-6E4149BDAF1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840" y="2195073"/>
            <a:ext cx="2801620" cy="14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D7A2607D-79BD-6F48-AA97-EA3FE61CFFF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760" y="2230451"/>
            <a:ext cx="2801620" cy="14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3599751B-58B4-0B46-8192-AAAFF0DFE9D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568" y="4078035"/>
            <a:ext cx="2801620" cy="152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64E9B8B-5704-9E4B-83BD-A48E82D20AC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920" y="4078035"/>
            <a:ext cx="2558415" cy="153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050E9A77-CE68-FC45-B15A-50BF600751AF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005" y="4093275"/>
            <a:ext cx="2751455" cy="149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FC053351-A068-5947-81A8-6F466700E768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925" y="4118675"/>
            <a:ext cx="2751455" cy="149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49E515-BBB2-0741-A8BB-4CEFF949E3E5}"/>
              </a:ext>
            </a:extLst>
          </p:cNvPr>
          <p:cNvSpPr txBox="1"/>
          <p:nvPr/>
        </p:nvSpPr>
        <p:spPr>
          <a:xfrm>
            <a:off x="180304" y="6040192"/>
            <a:ext cx="1148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graphs show that </a:t>
            </a:r>
            <a:r>
              <a:rPr lang="en-CA" dirty="0"/>
              <a:t>Big Mountain is mainly in the top percentile of the distribution of each graph relative to its competitors.</a:t>
            </a:r>
            <a:r>
              <a:rPr lang="en-CA" dirty="0">
                <a:effectLst/>
              </a:rPr>
              <a:t>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37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46C8E-7ADD-1341-957D-DEB17235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808" y="280143"/>
            <a:ext cx="4148511" cy="1944371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dirty="0"/>
              <a:t>Modeling Results and Analysis (cont’d)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E68CBE4-C9D5-094C-8C3C-E19BC7EADD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199" y="2113301"/>
            <a:ext cx="4788670" cy="263139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9A96-2642-F945-BA8B-772803758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889" y="2359306"/>
            <a:ext cx="4023361" cy="2385392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Mountain’s ticket price </a:t>
            </a:r>
            <a:r>
              <a:rPr lang="en-CA" dirty="0"/>
              <a:t>is around the higher end in the middle of the distribution, which does not mirror Big Mountain’s top percentile placements in the eight best features graph listed prior.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7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711A-4E0B-7C4C-8F7E-46D04206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53A66-074E-1447-B6E9-23D5135A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summarize, the modeling supports the idea that Big Mountain has been undercharging its ticket price and undervaluing their facilities compared to its competitors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conclusion, it is recommended that Big Mountain seeks to increase its current ticket price</a:t>
            </a:r>
          </a:p>
        </p:txBody>
      </p:sp>
    </p:spTree>
    <p:extLst>
      <p:ext uri="{BB962C8B-B14F-4D97-AF65-F5344CB8AC3E}">
        <p14:creationId xmlns:p14="http://schemas.microsoft.com/office/powerpoint/2010/main" val="199304080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_2SEEDS">
      <a:dk1>
        <a:srgbClr val="000000"/>
      </a:dk1>
      <a:lt1>
        <a:srgbClr val="FFFFFF"/>
      </a:lt1>
      <a:dk2>
        <a:srgbClr val="1D2A34"/>
      </a:dk2>
      <a:lt2>
        <a:srgbClr val="E8E4E2"/>
      </a:lt2>
      <a:accent1>
        <a:srgbClr val="3B80B1"/>
      </a:accent1>
      <a:accent2>
        <a:srgbClr val="46B2B2"/>
      </a:accent2>
      <a:accent3>
        <a:srgbClr val="4D61C3"/>
      </a:accent3>
      <a:accent4>
        <a:srgbClr val="B13B63"/>
      </a:accent4>
      <a:accent5>
        <a:srgbClr val="C3564D"/>
      </a:accent5>
      <a:accent6>
        <a:srgbClr val="B1763B"/>
      </a:accent6>
      <a:hlink>
        <a:srgbClr val="B43F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243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Meiryo</vt:lpstr>
      <vt:lpstr>Arial</vt:lpstr>
      <vt:lpstr>Corbel</vt:lpstr>
      <vt:lpstr>SketchLinesVTI</vt:lpstr>
      <vt:lpstr>Big Mountain Resort: Findings and Recommendations</vt:lpstr>
      <vt:lpstr>Problem Identification</vt:lpstr>
      <vt:lpstr>Recommendations and Key Findings</vt:lpstr>
      <vt:lpstr>Modeling Results and Analysis</vt:lpstr>
      <vt:lpstr>Modeling Results and Analysis (cont’d)</vt:lpstr>
      <vt:lpstr>Modeling Results and Analysis (cont’d)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Resort: Recommendations</dc:title>
  <dc:creator>Alex Liu</dc:creator>
  <cp:lastModifiedBy>Alex Liu</cp:lastModifiedBy>
  <cp:revision>19</cp:revision>
  <dcterms:created xsi:type="dcterms:W3CDTF">2021-08-05T22:01:07Z</dcterms:created>
  <dcterms:modified xsi:type="dcterms:W3CDTF">2021-08-06T03:12:21Z</dcterms:modified>
</cp:coreProperties>
</file>