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19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7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02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2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19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3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3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3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1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74F7-7CF0-4A1F-ABEA-5189081FA2A0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4264CC-1E3B-414B-989C-B2D536598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6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062" y="508436"/>
            <a:ext cx="8825658" cy="169298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Базы </a:t>
            </a:r>
            <a:r>
              <a:rPr lang="ru-RU" sz="4800" dirty="0"/>
              <a:t>данных приёмной комиссии колледжа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38" y="5179989"/>
            <a:ext cx="8825658" cy="1678011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 – Орищенко А.Э.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Руководитель – Ларионова Е.А.</a:t>
            </a:r>
          </a:p>
        </p:txBody>
      </p:sp>
    </p:spTree>
    <p:extLst>
      <p:ext uri="{BB962C8B-B14F-4D97-AF65-F5344CB8AC3E}">
        <p14:creationId xmlns:p14="http://schemas.microsoft.com/office/powerpoint/2010/main" val="941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Основной </a:t>
            </a:r>
            <a:r>
              <a:rPr lang="ru-RU" sz="2800" dirty="0" smtClean="0"/>
              <a:t>функцией является обеспечение хранения и обработки информации об абитуриентах, а также выдача списков, справок, ведомостей и отчетов.</a:t>
            </a: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8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39119"/>
            <a:ext cx="2939466" cy="18235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353" y="1339119"/>
            <a:ext cx="3151832" cy="1823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93" y="1436193"/>
            <a:ext cx="1734558" cy="1629433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2592924" y="3492998"/>
            <a:ext cx="8911687" cy="59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Система контроля версий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4" y="4421714"/>
            <a:ext cx="1660571" cy="16605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196" y="4761875"/>
            <a:ext cx="2838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</a:t>
            </a:r>
            <a:r>
              <a:rPr lang="ru-RU" dirty="0"/>
              <a:t>б</a:t>
            </a:r>
            <a:r>
              <a:rPr lang="ru-RU" dirty="0" smtClean="0"/>
              <a:t>азы </a:t>
            </a:r>
            <a:r>
              <a:rPr lang="ru-RU" dirty="0"/>
              <a:t>д</a:t>
            </a:r>
            <a:r>
              <a:rPr lang="ru-RU" dirty="0" smtClean="0"/>
              <a:t>анных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72" y="1264555"/>
            <a:ext cx="7571904" cy="52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3" y="369914"/>
            <a:ext cx="8911687" cy="1280890"/>
          </a:xfrm>
        </p:spPr>
        <p:txBody>
          <a:bodyPr/>
          <a:lstStyle/>
          <a:p>
            <a:r>
              <a:rPr lang="ru-RU" dirty="0" smtClean="0"/>
              <a:t>Основные возможности приложения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3" y="1650804"/>
            <a:ext cx="8915400" cy="3777622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абитуриентам (Добавление, Редактирование, Удаление)</a:t>
            </a:r>
          </a:p>
          <a:p>
            <a:r>
              <a:rPr lang="ru-RU" dirty="0" smtClean="0"/>
              <a:t>Генерация документов (Заявления и расписки о принятии документов)</a:t>
            </a:r>
          </a:p>
          <a:p>
            <a:r>
              <a:rPr lang="ru-RU" dirty="0" smtClean="0"/>
              <a:t>Генерация автоматических отчетов (Статистики по специальностям)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66" y="3319899"/>
            <a:ext cx="5720599" cy="31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755" y="580567"/>
            <a:ext cx="8911687" cy="986976"/>
          </a:xfrm>
        </p:spPr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65" y="1348691"/>
            <a:ext cx="3485000" cy="25852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44" y="1350968"/>
            <a:ext cx="3470146" cy="25829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55" y="4060272"/>
            <a:ext cx="3510310" cy="26061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844" y="4051110"/>
            <a:ext cx="3518202" cy="26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2715" y="307855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sz="5300" dirty="0" smtClean="0"/>
              <a:t>Спасибо за внимание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1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84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Базы данных приёмной комиссии колледжа</vt:lpstr>
      <vt:lpstr>Задачи проекта</vt:lpstr>
      <vt:lpstr>Средства разработки</vt:lpstr>
      <vt:lpstr>Логическая модель базы данных</vt:lpstr>
      <vt:lpstr>Основные возможности приложения </vt:lpstr>
      <vt:lpstr>Интерфейс приложения</vt:lpstr>
      <vt:lpstr>Спасибо за внимание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приёмной комиссии колледжа</dc:title>
  <dc:creator>Андрей Орищенко</dc:creator>
  <cp:lastModifiedBy>Андрей Орищенко</cp:lastModifiedBy>
  <cp:revision>8</cp:revision>
  <dcterms:created xsi:type="dcterms:W3CDTF">2016-05-22T21:20:41Z</dcterms:created>
  <dcterms:modified xsi:type="dcterms:W3CDTF">2016-05-22T22:12:46Z</dcterms:modified>
</cp:coreProperties>
</file>