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Font typeface="Calibri"/>
              <a:buNone/>
              <a:defRPr b="1" i="0" sz="20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UT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 Introduction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ISW-512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25100" y="274650"/>
            <a:ext cx="78783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HTML Static       vs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HTML Dynamic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37152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Features limited to client resources.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Need developer intervention to change the content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Response is always HTML no matter what.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Is/Can be cached by the browser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You can add some dynamic features with Javascript and HTML5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172500" y="1484350"/>
            <a:ext cx="4902300" cy="514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Tons of libraries to everything we know that can be done in Web.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Content can vary based on a database change, another site, the date, no need for developer intervention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Response could be anything that the browser can show for the same URL. Its generated dynamically.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You have to control when to expire or cache the response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Understand how the Web 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Related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Dynamic vs Static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Client - Server Topology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_webbrowser_works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75" y="850700"/>
            <a:ext cx="9144000" cy="58774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-152400" y="198450"/>
            <a:ext cx="7913100" cy="60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Understand how the Web 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Network → That’s why they call it InterNET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DNS → Turn domain names into IPs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Web Server → Where the site is hosted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Firewall → Filtering what’s go in and out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IP → Unique identifier of the host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Hosting → Service to store the files of a site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Domain → The unique name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HTTP → Network protocol used by the Web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Request → Network package sent to a server using HTTP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Response → Network package return by the server using HTTP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URL → http://www.example.com/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600"/>
              <a:t>URI → /test.html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Related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 - Server Topology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This is how we currently know it: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ncpt240.gif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980" y="2450250"/>
            <a:ext cx="5078325" cy="4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 - Server Topology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This is how it looks in Web: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00px-Client-server-model.svg.png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85999"/>
            <a:ext cx="6388925" cy="383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Benefits of Web vs Desktop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Availability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Distribution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One single place for updates/upgrades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Static HTML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400" y="1397000"/>
            <a:ext cx="6033650" cy="54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Dynamic HTML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00" y="1117575"/>
            <a:ext cx="6071700" cy="57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