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45"/>
            <a:ext cx="6961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45"/>
            <a:ext cx="6961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45"/>
            <a:ext cx="6961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Font typeface="Calibri"/>
              <a:buNone/>
              <a:defRPr b="1" i="0" sz="20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UT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45"/>
            <a:ext cx="6961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Font typeface="Calibri"/>
              <a:buNone/>
              <a:defRPr b="0" i="0" sz="4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45"/>
            <a:ext cx="6961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.org/TR/css3-selectors/#select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w3schools.com/cssref/playit.asp?filename=playcss_position" TargetMode="External"/><Relationship Id="rId4" Type="http://schemas.openxmlformats.org/officeDocument/2006/relationships/hyperlink" Target="http://www.w3schools.com/cssref/playit.asp?filename=playcss_display&amp;preval=list-item" TargetMode="External"/><Relationship Id="rId5" Type="http://schemas.openxmlformats.org/officeDocument/2006/relationships/hyperlink" Target="http://www.w3schools.com/cssref/playit.asp?filename=playcss_float&amp;preval=non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://foundation.zurb.com/" TargetMode="External"/><Relationship Id="rId5" Type="http://schemas.openxmlformats.org/officeDocument/2006/relationships/hyperlink" Target="http://getskeleton.com/" TargetMode="External"/><Relationship Id="rId6" Type="http://schemas.openxmlformats.org/officeDocument/2006/relationships/hyperlink" Target="http://materializecss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w3schools.com/cssref/tryit.asp?filename=trycss_unit_e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Introduction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ISW-512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Examples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color: #eee;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text-align: center;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.theClassAttribute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font-size: 14px;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text-decoration: none;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#theIdAttribute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color: blue;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font-size: 20px;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Parent HTML element’s CSS gets automatically inherited by its childs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body 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color: #fff;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Will cause all html </a:t>
            </a:r>
            <a:r>
              <a:rPr b="1" lang="en"/>
              <a:t>elements</a:t>
            </a:r>
            <a:r>
              <a:rPr lang="en"/>
              <a:t> </a:t>
            </a:r>
            <a:r>
              <a:rPr b="1" lang="en"/>
              <a:t>inside</a:t>
            </a:r>
            <a:r>
              <a:rPr lang="en"/>
              <a:t> the </a:t>
            </a:r>
            <a:r>
              <a:rPr b="1" lang="en"/>
              <a:t>body</a:t>
            </a:r>
            <a:r>
              <a:rPr lang="en"/>
              <a:t> tag to inherited the color of the body element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Overwritten/Merging example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1) </a:t>
            </a:r>
            <a:r>
              <a:rPr lang="en" u="sng"/>
              <a:t>/style.css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h1 { color: blue; text-transform: uppercase;}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2)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&lt;style&gt; h1 { color: yellow; } 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3)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&lt;h1 style=”color: red;”/&gt;Title&lt;/h1&gt;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its </a:t>
            </a:r>
            <a:r>
              <a:rPr b="1" lang="en"/>
              <a:t>red</a:t>
            </a:r>
            <a:r>
              <a:rPr lang="en"/>
              <a:t> and </a:t>
            </a:r>
            <a:r>
              <a:rPr b="1" lang="en"/>
              <a:t>uppercase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Selectors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Selector indicates which type of element should the declarations be applied 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 from version 1: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class (class=”theelementclass”)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ID (id=”theid”)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html tag (p, a, div)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attribute (included on CSS2,more added in CSS3)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 of CSS3 supported selectors: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http://www.w3.org/TR/css3-selectors/#selectors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“class” Selector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 the CSS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required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border: red 1px solid;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the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=”required” name=”name” /input&gt;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“id” Selector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 the CSS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required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border: red 1px solid;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the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=”required” name=”name” /input&gt;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or element Selector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 the CSS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border: red 1px solid;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the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name=”name” /input&gt;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Combined Selector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Combines 2 or more different selectors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/*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apply style only to input elements with “required” class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input.required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{ border: red 1px solid;}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input#name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{ border: red 1px solid;}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Grouping Selector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 you apply same declarations to more than one selector, using the comma as the joining character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p.longtext, pre, h1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color: #444;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Child Selector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 you apply declarations to the specific children elements of an specific parent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/*apply style to “a” elements that are inside a list item */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ul &gt; li &gt; a{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color: #444;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What’s 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Including CSS in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Declaration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CSS properties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Box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Responsive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Descendant Selector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Apply to all descendants, that means childs, grand sons,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/*apply style to “a” elements that are inside a list item */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ul li a{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color: #444;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34975" y="5139198"/>
            <a:ext cx="7772400" cy="59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Put your knowledge in practice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Elements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A CSS pseudo-element is used to style specified parts of an element.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For example, it can be used to: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Style the first letter, or line, of an element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Insert content before, or after, the content of an element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Elements - Syntax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p::first-line </a:t>
            </a:r>
            <a:r>
              <a:rPr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#ff0000;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font-variant: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small-caps;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Elements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*source: w3schools.com</a:t>
            </a:r>
          </a:p>
        </p:txBody>
      </p:sp>
      <p:pic>
        <p:nvPicPr>
          <p:cNvPr descr="Screen Shot 2015-06-09 at 5.29.23 PM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7" y="1924050"/>
            <a:ext cx="80105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 Classes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*source: w3schools.com</a:t>
            </a:r>
          </a:p>
        </p:txBody>
      </p:sp>
      <p:pic>
        <p:nvPicPr>
          <p:cNvPr descr="Screen Shot 2015-06-09 at 5.33.42 PM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25" y="1644666"/>
            <a:ext cx="6615475" cy="34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Box Model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HTML elements can be considered as boxes. In CSS,"box model" is used when talking about design and layout.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CSS box model is essentially a box that wraps around HTML elements, and it consists of: margins, borders, padding, and the actual content.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Box Model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box model allows us to place a border around elements and space elements in relation to other elements.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ox-model.gif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99" y="3760300"/>
            <a:ext cx="3787799" cy="20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 Model Components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Margin</a:t>
            </a:r>
            <a:r>
              <a:rPr lang="en"/>
              <a:t>: Clears an area around the border. The margin does not have a background color, it is completely transparent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Border:</a:t>
            </a:r>
            <a:r>
              <a:rPr lang="en"/>
              <a:t> A border that goes around the padding and content. The border is inherited from the color property of the box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Components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Padding:</a:t>
            </a:r>
            <a:r>
              <a:rPr lang="en"/>
              <a:t> Clears an area around the content. The padding is affected by the background color of the box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Content:</a:t>
            </a:r>
            <a:r>
              <a:rPr lang="en"/>
              <a:t> The content of the box, where text and images appear.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Cascade Style Sheets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5168117"/>
            <a:ext cx="7772400" cy="53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 Model - Determining size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order to set the width and height of an element correctly in all browsers, you need to know how the box model works.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the width of an element with this css directives?: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width: 250px;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padding: 10px;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border: 5px solid gray;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margin: 10px;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Responsive Design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63150" y="5178192"/>
            <a:ext cx="7772400" cy="59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Responsive site techniques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815825" y="265299"/>
            <a:ext cx="6758400" cy="55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First, let’s review the HTML layout rules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position: relative, absolute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Demo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display: block, table-row, none, inline-block, flex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Demo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float: left, right, clearing the float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Demo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UI = Developing a website design that helps the layout to get changed according to the agent’s screen resolution.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UX= Crafting sites to provide an optimal viewing experience, easy reading and navigation with a minimum of resizing, panning, and scrolling—across a wide range of devices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ponsive_2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114550"/>
            <a:ext cx="5524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Responsive it's not limited to the UI but also the UX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Techniques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Fluid Grid → element sizing to be relative, using % instead of px and pts.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Flexible Elements → using relative sizes for html elements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Media Queries → used to define different css directives depending on the layout and size of the user’s screen.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Fluid Grid Example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6-27 at 1.45.33 PM.pn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94058"/>
            <a:ext cx="8591550" cy="5311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5145350" y="6394025"/>
            <a:ext cx="3289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took from </a:t>
            </a:r>
            <a:r>
              <a:rPr lang="en"/>
              <a:t>http://getskeleton.com/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Fluid Grid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Layout the design as a Grid, usually of 12 columns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element of the site will be within a cell of the Grid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Cells will accommodate proportionally when changing the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cell will be a new grid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column has a % width size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CSS frameworks: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Foundation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Skeleton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Materialize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Grid example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5145350" y="6394025"/>
            <a:ext cx="3289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took from http://getbootstrap.com/</a:t>
            </a:r>
          </a:p>
        </p:txBody>
      </p:sp>
      <p:pic>
        <p:nvPicPr>
          <p:cNvPr descr="Screen Shot 2016-06-27 at 2.03.13 PM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2118700"/>
            <a:ext cx="9042974" cy="31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Flexible Elements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Elements like: fonts, images, headings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</a:t>
            </a:r>
            <a:r>
              <a:rPr b="1" lang="en"/>
              <a:t>rem</a:t>
            </a:r>
            <a:r>
              <a:rPr lang="en"/>
              <a:t> and </a:t>
            </a:r>
            <a:r>
              <a:rPr b="1" lang="en"/>
              <a:t>em</a:t>
            </a:r>
            <a:r>
              <a:rPr lang="en"/>
              <a:t> as a size measure for defining sizes for elements so they adjust according to a reference element.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CSS?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Cascading Style Sheets (CSS) are a method of web design that formats a web page content according to a presentation style specified by the web page author.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722325" y="5174873"/>
            <a:ext cx="7772400" cy="51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your knowledge in practice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Advantages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Essentially separates document content from the manner in which it is presented, thus allowing for more fluid transitions between various browser platforms.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Provides for more precise control for spacing, alignment, and positioning of content.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Font style, color, and font size can all be manipulated.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Embedding CSS to an HTML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4 ways to do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External Style Sheet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Internal Style Sheet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Inline Style Sheet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Via Javascript (not considered as common)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Embedding CSS rules has precedence, and can be overwritten/merged, that means that a rule in the </a:t>
            </a:r>
            <a:r>
              <a:rPr b="1" lang="en"/>
              <a:t>External</a:t>
            </a:r>
            <a:r>
              <a:rPr lang="en"/>
              <a:t> could be merged with the </a:t>
            </a:r>
            <a:r>
              <a:rPr b="1" lang="en"/>
              <a:t>Internal</a:t>
            </a:r>
            <a:r>
              <a:rPr lang="en"/>
              <a:t> and finally with the </a:t>
            </a:r>
            <a:r>
              <a:rPr b="1" lang="en"/>
              <a:t>Inline</a:t>
            </a: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Embedding Examples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480"/>
              </a:spcBef>
              <a:buSzPct val="100000"/>
              <a:buNone/>
            </a:pPr>
            <a:r>
              <a:rPr lang="en" sz="2400"/>
              <a:t>External Style Sheets → Via a link reference in the head to a css file (recommended)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&lt;link rel=”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” href=”style.css”/&gt;</a:t>
            </a:r>
          </a:p>
          <a:p>
            <a:pPr indent="-381000" lvl="0" marL="457200" rtl="0">
              <a:spcBef>
                <a:spcPts val="480"/>
              </a:spcBef>
              <a:buSzPct val="100000"/>
              <a:buNone/>
            </a:pPr>
            <a:r>
              <a:rPr lang="en" sz="2400"/>
              <a:t>Internal Style Sheets → style tag declaration in the HTML document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 ... &lt;/style&gt;</a:t>
            </a:r>
          </a:p>
          <a:p>
            <a:pPr indent="-381000" lvl="0" marL="457200" rtl="0">
              <a:spcBef>
                <a:spcPts val="480"/>
              </a:spcBef>
              <a:buSzPct val="100000"/>
              <a:buNone/>
            </a:pPr>
            <a:r>
              <a:rPr lang="en" sz="2400"/>
              <a:t>Inline CSS → style attribute in the element</a:t>
            </a:r>
          </a:p>
          <a:p>
            <a:pPr indent="-69850" lvl="0" marL="457200">
              <a:spcBef>
                <a:spcPts val="0"/>
              </a:spcBef>
              <a:buClr>
                <a:srgbClr val="000000"/>
              </a:buClr>
              <a:buSzPct val="78571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&lt;a href=”#”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=”..” &gt;&lt;a/&gt;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note about Javascript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you can modify the HTML document (DOM) with Javascript you could also add style tags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 you can use a JS code to change the element’s style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Syntax Components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Declaration Block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Declaration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CSS Property</a:t>
            </a:r>
          </a:p>
          <a:p>
            <a:pPr indent="-228600" lvl="3" marL="1828800">
              <a:spcBef>
                <a:spcPts val="0"/>
              </a:spcBef>
            </a:pPr>
            <a:r>
              <a:rPr lang="en"/>
              <a:t>CSS Value</a:t>
            </a:r>
          </a:p>
        </p:txBody>
      </p:sp>
      <p:pic>
        <p:nvPicPr>
          <p:cNvPr descr="Screen Shot 2014-06-03 at 8.38.18 P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73" y="1860564"/>
            <a:ext cx="4777475" cy="2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