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AD790D-4FA3-466E-8DDA-262983B4EEDF}">
  <a:tblStyle styleId="{F8AD790D-4FA3-466E-8DDA-262983B4EED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w3schools.com/jsref/dom_obj_event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Intro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 rock the DOM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571500"/>
            <a:ext cx="42862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document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getElementById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getElementByClassName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getElementByName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querySelector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querySelectorAll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write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appendChild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window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onload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onresize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 manipulation - basic Javascript functions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case sensitive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JavaScript code is a sequence of JavaScript statements.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Each statement is executed by the browser in the sequence they are written.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 semi-colon (;) to finish each statements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Code can be embed in an HTML document or in an external .js file linked to the HTML document.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Classes are available only on JS 2015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with Javascript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used to embed javascript into the HTML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3 ways to do it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 the head section of the HTML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From a javascript file, usually of  .js extension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Inline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Is recommended to include any js file before the &lt;/body&gt; tag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the &lt;script&gt; tag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Javascript Language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convention: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https://github.com/dotcreek/javascript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 and Scopes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Scope is the set of variables, objects, and functions you have access to.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Variables are loosely typed, that means you don’t need to declare its type: ie: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userName = “Bladimir”;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Scope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Local Scope: Variables declared with “var” inside a function.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Global: Variables declared with “var” keyword at the root level of the script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Automatic Global: Variables declared without the “var” keyword inside or outside a method.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about Variables..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HTML, the global scope is the window object: All global variables belong to the window object.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lifetime of a JavaScript variable starts when it is declared.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Local variables are deleted when the function is completed.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Global variables are deleted when you close the page.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 arguments (parameters) work as local variables inside functions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447800"/>
            <a:ext cx="8229600" cy="507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2 types: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 Expressions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anonymous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function expression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anonymous = function()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named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function expression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named = function named()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immediately-invoked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function expression (IIFE)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(function()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console.log('Welcome to the Internet. Please follow me.');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})();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 Declaration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function Identifier ( FormalParameterListopt ) { FunctionBody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Function Declaration defines a named function variable without requiring variable assignment.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Function Expression defines a function as a part of a larger expression syntax (typically a variable assignment ).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Functions expressions</a:t>
            </a:r>
            <a:r>
              <a:rPr lang="en"/>
              <a:t> are loaded once the interpreter pass over the code, on the other hand </a:t>
            </a:r>
            <a:r>
              <a:rPr b="1" lang="en"/>
              <a:t>Functions declaration </a:t>
            </a:r>
            <a:r>
              <a:rPr lang="en"/>
              <a:t>are loaded during the parsing of the script.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HTML events are "things" that happen to HTML elements.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JavaScript is used in HTML pages, JavaScript can "react" on these events.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HTML event can be something the browser does, or something a user does.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 HTML web page has finished loading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 HTML input field was changed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 HTML button was clicked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Conceived as LiveScript, was released by Netscape and Sun Microsystems in 1995.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Later included in Netscape 2.0 with the name of Javascript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Microsoft use it as base of JScript for IE 3.0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an implementation of ECMAscript (ecmascript.org), which defines the specification standard of the code.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Latest EMACscript version is 6.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History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HTML Events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952500" y="18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{F8AD790D-4FA3-466E-8DDA-262983B4EEDF}</a:tableStyleId>
              </a:tblPr>
              <a:tblGrid>
                <a:gridCol w="3619500"/>
                <a:gridCol w="3619500"/>
              </a:tblGrid>
              <a:tr h="48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Event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T="76200" marB="76200" marR="76200" marL="76200"/>
                </a:tc>
              </a:tr>
              <a:tr h="487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onchange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 HTML element has been changed</a:t>
                      </a:r>
                    </a:p>
                  </a:txBody>
                  <a:tcPr marT="76200" marB="76200" marR="76200" marL="76200"/>
                </a:tc>
              </a:tr>
              <a:tr h="487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onclick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user clicks an HTML element</a:t>
                      </a:r>
                    </a:p>
                  </a:txBody>
                  <a:tcPr marT="76200" marB="76200" marR="76200" marL="76200"/>
                </a:tc>
              </a:tr>
              <a:tr h="717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onmouseover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user moves the mouse over an HTML element</a:t>
                      </a:r>
                    </a:p>
                  </a:txBody>
                  <a:tcPr marT="76200" marB="76200" marR="76200" marL="76200"/>
                </a:tc>
              </a:tr>
              <a:tr h="717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onmouseout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user moves the mouse away from an HTML element</a:t>
                      </a:r>
                    </a:p>
                  </a:txBody>
                  <a:tcPr marT="76200" marB="76200" marR="76200" marL="76200"/>
                </a:tc>
              </a:tr>
              <a:tr h="487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onkeydown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user pushes a keyboard key</a:t>
                      </a:r>
                    </a:p>
                  </a:txBody>
                  <a:tcPr marT="76200" marB="76200" marR="76200" marL="76200"/>
                </a:tc>
              </a:tr>
              <a:tr h="487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onload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browser has finished loading the page</a:t>
                      </a: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5949500"/>
            <a:ext cx="8229600" cy="61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See all the list: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http://www.w3schools.com/jsref/dom_obj_event.asp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Example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&lt;button onclick='getElementById("demo").innerHTML=Date()'&gt;The time is?&lt;/button&gt;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&lt;!DOCTYPE 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&lt;h1&gt;My First Web Page&lt;/h1&gt;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&lt;p id="demo"&gt;My First Paragraph&lt;/p&gt;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&lt;script type="text/javascript"&gt;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document.getElementById("demo").innerHTML="My First JavaScript";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&lt;/script&gt;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&lt;/html&gt;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OOP with Javascript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Javascript everything is an object even a function :)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Uptil Ecmascript 6 there was no concept of classes in Javascript.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had to use Prototype-based programming to simulate OOP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has what its called Literal Object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has several objects included in its Core (Math, Object, Array, String)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Prototyping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JavaScript uses functions as classes. Defining a class is as easy as defining a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var Person = function () {//constructor};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create a new instance of an object Person we use the statement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var person1 = new Person();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Constructor is called at the moment of instantiation. Constructor is the body of the function.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Prototyping .. cont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keyword </a:t>
            </a:r>
            <a:r>
              <a:rPr b="1" lang="en"/>
              <a:t>this</a:t>
            </a:r>
            <a:r>
              <a:rPr lang="en"/>
              <a:t>, which refers to the current object, lets you work with properties from within the “class”.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var Person = function (firstName) {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.firstName = firstName;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var person1 = new Person('Bladimir');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console.log('person1 is ' + person1.firstName);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Prototyping .. cont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Methods are functions (and defined like functions), but otherwise follow the same logic as properties.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Calling a method is similar to accessing a property, but you add () at the end of the method name, possibly with arguments.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Person.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.sayHello = function() {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console.log("Hello, I'm " + this.firstName);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Literals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object literal is a list of zero or more pairs of property names and associated values of an object, enclosed in curly braces ({}).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var Sales = "Toyota";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function CarTypes(name)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if (name == "Honda")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return "Sorry, we don't sell " + name + ".";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var car = { myCar: "Saturn", getCar: CarTypes("Honda"), special: Sales };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console.log(car.myCar);  // Saturn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More,Code Less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Basics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jQuery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 NOT another programming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Its a Javascript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jQuery is based on Javascript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for document traversal and manipulation, event handling, animation, and Ajax.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Create rich and powerful webapps (gmail)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Automate tasks on Windows desktop (using Windows Scripting Host)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Extensions for desktop applications (Firefox, Fiddler)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HTML5 has extensive usage of Javascript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Browser extensions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Usage of Javascript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- Benefits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DRY (code works in all major browsers)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less and more readable code.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add plugins for adding more specific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Very good documentation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globally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Chainable (a call to a jQuery api method returns the jQuery object modified)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use CSS selectors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bind events to HTML elements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RIA apps (Adobe Air) that run on your desktop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nodejs, an Event Driven, non-blocking platform that runs on top of the Google Chrome’s Javascript Engine (V8)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Javascript based SDK for mobile development (phonegap, titanium, ionic)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Interacting with a MongoDB database you use JS to create JSON objects</a:t>
            </a: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Scripting / Programming language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an implementation of EMACscript, latest development is version 6 (ES6, also called Javascript 2015)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Runs on the Client side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Different than Java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Designed to add interactivity to HTML pages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Interpreted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Free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Some browsers doesn't supports it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What's and what's not Javascript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Javascript for the Web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basics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JavaScript gives HTML designers a programming tool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JavaScript can react to events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JavaScript can manipulate HTML elements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JavaScript can be used to detect the visitor's browser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JavaScript can be used to create cookies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Javascript Do?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DOM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 Object Model</a:t>
            </a:r>
          </a:p>
        </p:txBody>
      </p:sp>
      <p:pic>
        <p:nvPicPr>
          <p:cNvPr descr="250px-DOM-model.svg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2271734"/>
            <a:ext cx="4220439" cy="43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a cross-platform and language-independent convention for representing and interacting with objects in HTML, XHTML and XML documents.Objects in the DOM tree may be addressed and manipulated by using methods on the objects.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Tree representation of the elements in the HTML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DOM, Document Object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