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2D9E-777A-3F80-E2BE-C9FC52476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F1EB0-EE7E-2567-E9C0-5F6D54746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C69C-D60A-D988-8EFA-8559AA18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7F66-3405-6CEF-8B25-5919263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4A689-784E-183A-20DA-F2A393DB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1D5B-DD92-76C6-569E-6C5F1594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0B6AA-1F9A-F14B-E9F4-5638AD213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1364-EDDC-4486-6789-9375110F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3DB9-DB46-64E1-55C6-A95CEF57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09E7C-49F5-A929-13B4-7AF5D768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6DCDD-64E7-3BEE-4DF4-EE1BB4F0F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71557-4856-F707-9332-C3A5A409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9199-683A-FFF9-FA5D-DF08C5D3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C54D-9B6B-8C88-3B4F-B698201F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C2DC-7779-1D4D-E190-4AA43044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ABE4-429B-1A33-A259-47F86A7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1A2E-D6D9-367F-96DE-87C54C25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2257-4A98-9ADB-4104-A8461089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4B06-635C-B0EA-A985-02E550A5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C15C-CDCD-BF43-DEC2-3007EC79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1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0CF1-C5E3-BFE2-B7D7-EC7CFC1F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B519-D642-EF7F-53A5-81C59B5B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E6CD-D91F-4318-F165-B40DB1A5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D3A4-811F-69E0-D0ED-29B0F691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B17E-9578-D851-5CA0-E84DF9C7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79C-FD39-8766-B495-E75DAC1D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CFDF-D987-6ED1-17AC-B21916A6D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22563-B68D-17E1-FFCF-68BA9AAC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FA40C-6091-95F9-A646-AE80E97A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A75A-44DA-5510-1FBF-441399E3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323E-1491-0184-E6CD-F6320B68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E6F2-E98A-13A1-0BF4-159E5E30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FBFB-9693-BA89-45BD-1513FA52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8B777-6335-E150-760B-85CC44D7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3F548-F50B-07BE-7D19-156FA9F83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A2EF6-2727-B735-8CA8-CC36CE629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E2E8B-58FA-5164-8E78-516050DE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E057F-27A7-755D-9C31-14B1A117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5838E-8978-68B8-1FFB-1F0137E3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429E-0A2B-81A8-BE9D-D70CA92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7A7B9-244E-CA26-0D60-04EEE093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4D77A-AE32-8C1D-08DB-093ED5A2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20654-3CA2-B60F-2224-6BAEFE4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79B24-2093-01A3-C7CE-7DCE4C6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9E2D9-1579-4B1F-CF68-C4E1B3DF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D4185-DD69-A109-26FB-07EAC45E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2F8B-163F-453C-DDFD-09D911FF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1AE3-F04E-E913-80D0-5F104C880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4FC06-6920-0527-3472-FDF10731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D02E2-AB86-9022-88BB-DFA4424A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768D7-91AA-C8E1-0AD1-EE6B4F9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BA65E-295E-6B48-88A6-EE08CD43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0183-0B83-2660-A6EC-4AE3FFDA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37D43-E9E5-FD08-C590-80645DCFE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3901F-0144-F80F-5806-DB4E73CC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F031D-F776-6BB4-7020-870099F4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85EA-75CA-8A46-04EF-F091935F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61DEF-4837-8CE7-E597-DDB1FD43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7B796-8DED-7A2E-5F6C-E21535F8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5725-A234-30AE-A31A-C7B5C0534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66FB-CBFA-EDF0-E570-18284D0F8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92811-4858-0C4C-8BB3-4C6E9349FA1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FBB5-BCFB-12E3-A703-4AC386924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A9426-B124-4D9F-1786-D0A4697F8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32B4-FC8A-6C4A-A68B-82207F7D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724884-337C-B2C0-B138-73A192411FD5}"/>
              </a:ext>
            </a:extLst>
          </p:cNvPr>
          <p:cNvSpPr txBox="1"/>
          <p:nvPr/>
        </p:nvSpPr>
        <p:spPr>
          <a:xfrm>
            <a:off x="328613" y="342900"/>
            <a:ext cx="11158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"/>
              </a:rPr>
              <a:t>2/10 : drew sprites for slimes, enemies and world tiles. This includes animations. Blue slime has an attack and jump animation in 4 directions (diagonal). I remembered now I need to </a:t>
            </a:r>
            <a:r>
              <a:rPr lang="en-US" dirty="0">
                <a:solidFill>
                  <a:srgbClr val="FF0000"/>
                </a:solidFill>
                <a:latin typeface=""/>
              </a:rPr>
              <a:t>make a stationary animation and perhaps a death one. </a:t>
            </a:r>
            <a:r>
              <a:rPr lang="en-US" dirty="0">
                <a:latin typeface=""/>
              </a:rPr>
              <a:t>There are 3 enemy slimes, each have an animation for movement in the 4 directions and the green one has an explosion animation. I should also </a:t>
            </a:r>
            <a:r>
              <a:rPr lang="en-US" dirty="0">
                <a:solidFill>
                  <a:srgbClr val="FF0000"/>
                </a:solidFill>
                <a:latin typeface=""/>
              </a:rPr>
              <a:t>add a shooting animation to the red one</a:t>
            </a:r>
            <a:r>
              <a:rPr lang="en-US" dirty="0">
                <a:latin typeface=""/>
              </a:rPr>
              <a:t>. I am still deciding if the pink one should remain an enemy that only does damage on contact or perhaps it can have a specialty like leaving slime blobs on the floor that to damage.</a:t>
            </a: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5/10 : did procedural generation for world in </a:t>
            </a:r>
            <a:r>
              <a:rPr lang="en-US" dirty="0" err="1">
                <a:latin typeface=""/>
              </a:rPr>
              <a:t>pygame</a:t>
            </a:r>
            <a:r>
              <a:rPr lang="en-US" dirty="0">
                <a:latin typeface=""/>
              </a:rPr>
              <a:t>. Created Main, Game and World Classes and first drew cartesian grid, then converted to isometric using formula </a:t>
            </a:r>
            <a:r>
              <a:rPr lang="en-US" dirty="0" err="1">
                <a:latin typeface=""/>
              </a:rPr>
              <a:t>isoX</a:t>
            </a:r>
            <a:r>
              <a:rPr lang="en-US" dirty="0">
                <a:latin typeface=""/>
              </a:rPr>
              <a:t> = x-y , </a:t>
            </a:r>
            <a:r>
              <a:rPr lang="en-US" dirty="0" err="1">
                <a:latin typeface=""/>
              </a:rPr>
              <a:t>isoY</a:t>
            </a:r>
            <a:r>
              <a:rPr lang="en-US" dirty="0">
                <a:latin typeface=""/>
              </a:rPr>
              <a:t> = (</a:t>
            </a:r>
            <a:r>
              <a:rPr lang="en-US" dirty="0" err="1">
                <a:latin typeface=""/>
              </a:rPr>
              <a:t>x+y</a:t>
            </a:r>
            <a:r>
              <a:rPr lang="en-US" dirty="0">
                <a:latin typeface=""/>
              </a:rPr>
              <a:t>)/2. then imported world tile image to whole grid and multiplied x and y values so they fit ok. Next wanted to make the world a random layout so I made it so that there is a 65% chance of the image spawning on a space. Well, I wish this was the case, but I still need to </a:t>
            </a:r>
            <a:r>
              <a:rPr lang="en-US" dirty="0">
                <a:solidFill>
                  <a:srgbClr val="FF0000"/>
                </a:solidFill>
                <a:latin typeface=""/>
              </a:rPr>
              <a:t>make it so that the world does not update every frame</a:t>
            </a:r>
            <a:r>
              <a:rPr lang="en-US" dirty="0">
                <a:latin typeface=""/>
              </a:rPr>
              <a:t> and change the layout.</a:t>
            </a:r>
          </a:p>
        </p:txBody>
      </p:sp>
    </p:spTree>
    <p:extLst>
      <p:ext uri="{BB962C8B-B14F-4D97-AF65-F5344CB8AC3E}">
        <p14:creationId xmlns:p14="http://schemas.microsoft.com/office/powerpoint/2010/main" val="259605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Qura Saeed</dc:creator>
  <cp:lastModifiedBy>Qura Saeed</cp:lastModifiedBy>
  <cp:revision>3</cp:revision>
  <dcterms:created xsi:type="dcterms:W3CDTF">2023-10-05T22:20:39Z</dcterms:created>
  <dcterms:modified xsi:type="dcterms:W3CDTF">2023-10-05T22:32:52Z</dcterms:modified>
</cp:coreProperties>
</file>