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0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B04-0B46-CF4A-AC52-C72B63A65749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935-5E19-A440-B271-258AD60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5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B04-0B46-CF4A-AC52-C72B63A65749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935-5E19-A440-B271-258AD60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4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B04-0B46-CF4A-AC52-C72B63A65749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935-5E19-A440-B271-258AD60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9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B04-0B46-CF4A-AC52-C72B63A65749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935-5E19-A440-B271-258AD60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7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B04-0B46-CF4A-AC52-C72B63A65749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935-5E19-A440-B271-258AD60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3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B04-0B46-CF4A-AC52-C72B63A65749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935-5E19-A440-B271-258AD60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9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B04-0B46-CF4A-AC52-C72B63A65749}" type="datetimeFigureOut">
              <a:rPr lang="en-US" smtClean="0"/>
              <a:t>4/29/13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935-5E19-A440-B271-258AD60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2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B04-0B46-CF4A-AC52-C72B63A65749}" type="datetimeFigureOut">
              <a:rPr lang="en-US" smtClean="0"/>
              <a:t>4/29/13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935-5E19-A440-B271-258AD60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4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B04-0B46-CF4A-AC52-C72B63A65749}" type="datetimeFigureOut">
              <a:rPr lang="en-US" smtClean="0"/>
              <a:t>4/29/13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935-5E19-A440-B271-258AD60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4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B04-0B46-CF4A-AC52-C72B63A65749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935-5E19-A440-B271-258AD60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0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B04-0B46-CF4A-AC52-C72B63A65749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935-5E19-A440-B271-258AD60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4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5000">
              <a:schemeClr val="tx2">
                <a:lumMod val="50000"/>
              </a:schemeClr>
            </a:gs>
            <a:gs pos="100000">
              <a:srgbClr val="FFFFFF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F2B04-0B46-CF4A-AC52-C72B63A65749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4F935-5E19-A440-B271-258AD60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EE8"/>
                </a:solidFill>
              </a:rPr>
              <a:t>Aggressive Mustard Rebellion</a:t>
            </a:r>
            <a:endParaRPr lang="en-US" dirty="0">
              <a:solidFill>
                <a:srgbClr val="FFFEE8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FEE8"/>
                </a:solidFill>
              </a:rPr>
              <a:t>By:</a:t>
            </a:r>
          </a:p>
          <a:p>
            <a:r>
              <a:rPr lang="en-US" dirty="0" smtClean="0">
                <a:solidFill>
                  <a:srgbClr val="FFFEE8"/>
                </a:solidFill>
              </a:rPr>
              <a:t>Michael Kuzminsky, David Hunter, Ross Bunker, Hunter Lang and Matt Bailey </a:t>
            </a:r>
            <a:endParaRPr lang="en-US" dirty="0">
              <a:solidFill>
                <a:srgbClr val="FFFE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431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UML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 descr="Screen Shot 2013-04-29 at 5.29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78" y="1417638"/>
            <a:ext cx="7174999" cy="457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05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Aggressive Mustard Rebellion</vt:lpstr>
      <vt:lpstr>UML</vt:lpstr>
    </vt:vector>
  </TitlesOfParts>
  <Company>Personal Use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Aggressive Mustard Rebellion</dc:title>
  <dc:creator>Michael Kuzminsky</dc:creator>
  <cp:lastModifiedBy>Michael Kuzminsky</cp:lastModifiedBy>
  <cp:revision>2</cp:revision>
  <dcterms:created xsi:type="dcterms:W3CDTF">2013-04-29T23:25:21Z</dcterms:created>
  <dcterms:modified xsi:type="dcterms:W3CDTF">2013-04-29T23:39:21Z</dcterms:modified>
</cp:coreProperties>
</file>