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00"/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tx2">
                <a:lumMod val="50000"/>
              </a:schemeClr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EE8"/>
                </a:solidFill>
              </a:rPr>
              <a:t>Aggressive Mustard Rebellion</a:t>
            </a:r>
            <a:endParaRPr lang="en-US" dirty="0">
              <a:solidFill>
                <a:srgbClr val="FFFEE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EE8"/>
                </a:solidFill>
              </a:rPr>
              <a:t>By:</a:t>
            </a:r>
          </a:p>
          <a:p>
            <a:r>
              <a:rPr lang="en-US" dirty="0" smtClean="0">
                <a:solidFill>
                  <a:srgbClr val="FFFEE8"/>
                </a:solidFill>
              </a:rPr>
              <a:t>Michael Kuzminsky, David Hunter, Ross Bunker, Hunter Lang and Matt Bailey </a:t>
            </a:r>
            <a:endParaRPr lang="en-US" dirty="0">
              <a:solidFill>
                <a:srgbClr val="FFF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3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 Shot 2013-04-29 at 9.36.04 PM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6" r="6731"/>
          <a:stretch/>
        </p:blipFill>
        <p:spPr>
          <a:xfrm>
            <a:off x="1055632" y="1647004"/>
            <a:ext cx="6795632" cy="46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0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900"/>
                </a:solidFill>
              </a:rPr>
              <a:t>Things We Learned</a:t>
            </a:r>
            <a:endParaRPr lang="en-US" dirty="0">
              <a:solidFill>
                <a:srgbClr val="00F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to get input from the Keyboard through the GUI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Usefulness of everything drawing itself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Importance of using tests to </a:t>
            </a:r>
            <a:r>
              <a:rPr lang="en-US" dirty="0" smtClean="0">
                <a:solidFill>
                  <a:srgbClr val="EEECE1"/>
                </a:solidFill>
              </a:rPr>
              <a:t>ensure correct functionality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Importance of breaking up functionality and simplifying functions and </a:t>
            </a:r>
            <a:r>
              <a:rPr lang="en-US" dirty="0" smtClean="0">
                <a:solidFill>
                  <a:srgbClr val="EEECE1"/>
                </a:solidFill>
              </a:rPr>
              <a:t>classes as much as possible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How awesome auto-generation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2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Aggressive Mustard Rebellion</vt:lpstr>
      <vt:lpstr>UML</vt:lpstr>
      <vt:lpstr>Things We Learned</vt:lpstr>
    </vt:vector>
  </TitlesOfParts>
  <Company>Personal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Aggressive Mustard Rebellion</dc:title>
  <dc:creator>Michael Kuzminsky</dc:creator>
  <cp:lastModifiedBy>Michael Kuzminsky</cp:lastModifiedBy>
  <cp:revision>7</cp:revision>
  <dcterms:created xsi:type="dcterms:W3CDTF">2013-04-29T23:25:21Z</dcterms:created>
  <dcterms:modified xsi:type="dcterms:W3CDTF">2013-04-30T03:38:21Z</dcterms:modified>
</cp:coreProperties>
</file>