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-531440"/>
            <a:ext cx="7772400" cy="1809155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МИНИСТЕРСТВО ОБРАЗОВАНИЯ И НАУКИ ПЕРМСКОГО КРАЯ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ГБПОУ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«БЕРЕЗНИКОВСКИЙ 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ПОЛИТЕХНИЧЕСКИЙ ТЕХНИКУМ»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ru-RU" sz="1800" dirty="0">
                <a:solidFill>
                  <a:schemeClr val="bg1">
                    <a:lumMod val="85000"/>
                  </a:schemeClr>
                </a:solidFill>
              </a:rPr>
            </a:br>
            <a:endParaRPr lang="ru-RU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2879118"/>
            <a:ext cx="6858000" cy="1655762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>
                    <a:lumMod val="85000"/>
                  </a:schemeClr>
                </a:solidFill>
              </a:rPr>
              <a:t>«</a:t>
            </a:r>
            <a:r>
              <a:rPr lang="ru-RU" sz="4000" dirty="0" err="1" smtClean="0">
                <a:solidFill>
                  <a:schemeClr val="bg1">
                    <a:lumMod val="85000"/>
                  </a:schemeClr>
                </a:solidFill>
              </a:rPr>
              <a:t>Бомбер</a:t>
            </a:r>
            <a:r>
              <a:rPr lang="ru-RU" sz="4000" dirty="0" smtClean="0">
                <a:solidFill>
                  <a:schemeClr val="bg1">
                    <a:lumMod val="85000"/>
                  </a:schemeClr>
                </a:solidFill>
              </a:rPr>
              <a:t>»</a:t>
            </a:r>
            <a:endParaRPr lang="ru-RU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556792" y="4509120"/>
            <a:ext cx="7772400" cy="1809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</a:rPr>
              <a:t>Выполнил студент </a:t>
            </a:r>
            <a:endParaRPr lang="en-US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группы 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</a:rPr>
              <a:t>ПКС-17</a:t>
            </a:r>
          </a:p>
          <a:p>
            <a:r>
              <a:rPr lang="ru-RU" sz="1800" dirty="0">
                <a:solidFill>
                  <a:schemeClr val="bg1">
                    <a:lumMod val="85000"/>
                  </a:schemeClr>
                </a:solidFill>
              </a:rPr>
              <a:t>Зайцев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А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А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18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ru-RU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27584" y="5301207"/>
            <a:ext cx="7772400" cy="1809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2019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ru-RU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Цели и задачи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Цель: </a:t>
            </a: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Создать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приложение, помогающее развить логику и занять свободное время. </a:t>
            </a: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Задачи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разработчика: </a:t>
            </a:r>
          </a:p>
          <a:p>
            <a:pPr lvl="0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Создать игру.</a:t>
            </a:r>
          </a:p>
          <a:p>
            <a:pPr lvl="0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Создать меню к игре.</a:t>
            </a:r>
          </a:p>
          <a:p>
            <a:pPr lvl="0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Создать инструкцию к игре.</a:t>
            </a:r>
          </a:p>
          <a:p>
            <a:pPr lvl="0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Найти неисправности и устранить.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2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9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Заключение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Цель: </a:t>
            </a: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Создать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приложение, помогающее развить логику и занять свободное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время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достигнута.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Задачи разработчика: </a:t>
            </a:r>
          </a:p>
          <a:p>
            <a:pPr lvl="0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Создать игру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– в доработке.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Создать меню к игре – выполнена.</a:t>
            </a:r>
          </a:p>
          <a:p>
            <a:pPr lvl="0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Создать инструкцию к игре – выполнена.</a:t>
            </a:r>
          </a:p>
          <a:p>
            <a:pPr lvl="0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Найти неисправности и устранить – в доработке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4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564904"/>
            <a:ext cx="7886700" cy="1325563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Спасибо за внимание!!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6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powerpointbase.com-874</Template>
  <TotalTime>18</TotalTime>
  <Words>109</Words>
  <Application>Microsoft Office PowerPoint</Application>
  <PresentationFormat>Экран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 МИНИСТЕРСТВО ОБРАЗОВАНИЯ И НАУКИ ПЕРМСКОГО КРАЯ  ГБПОУ «БЕРЕЗНИКОВСКИЙ ПОЛИТЕХНИЧЕСКИЙ ТЕХНИКУМ» </vt:lpstr>
      <vt:lpstr>Цели и задачи</vt:lpstr>
      <vt:lpstr>Презентация PowerPoint</vt:lpstr>
      <vt:lpstr>Заключение</vt:lpstr>
      <vt:lpstr>Спасибо за внимание!!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МИНИСТЕРСТВО ОБРАЗОВАНИЯ И НАУКИ ПЕРМСКОГО КРАЯ  ГБПОУ «БЕРЕЗНИКОВСКИЙ ПОЛИТЕХНИЧЕСКИЙ ТЕХНИКУМ» </dc:title>
  <dc:creator>Philka</dc:creator>
  <cp:lastModifiedBy>Philka</cp:lastModifiedBy>
  <cp:revision>3</cp:revision>
  <dcterms:created xsi:type="dcterms:W3CDTF">2019-06-27T20:35:31Z</dcterms:created>
  <dcterms:modified xsi:type="dcterms:W3CDTF">2019-06-27T21:05:19Z</dcterms:modified>
</cp:coreProperties>
</file>