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3" r:id="rId4"/>
    <p:sldId id="259" r:id="rId5"/>
    <p:sldId id="266" r:id="rId6"/>
    <p:sldId id="267" r:id="rId7"/>
    <p:sldId id="268" r:id="rId8"/>
    <p:sldId id="260" r:id="rId9"/>
    <p:sldId id="265" r:id="rId10"/>
    <p:sldId id="261" r:id="rId11"/>
    <p:sldId id="273" r:id="rId12"/>
    <p:sldId id="264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32F4-BD83-154C-AA9A-4D82CA5BD784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F44B-648A-964B-BD01-F8E1B2AC0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5462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0D1FF-877A-1547-9B12-3172CA3B27A0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EB654-6116-1C4E-BDB3-646BCAC7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072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1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97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4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8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118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1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47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50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578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75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Robert Nicholson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091D-51C0-2749-B558-025DF5FACD90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135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005"/>
            <a:ext cx="7772400" cy="193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Requirements</a:t>
            </a:r>
            <a:br>
              <a:rPr lang="en-US" dirty="0" smtClean="0"/>
            </a:br>
            <a:r>
              <a:rPr lang="en-US" dirty="0" smtClean="0"/>
              <a:t>in the Real World</a:t>
            </a:r>
            <a:br>
              <a:rPr lang="en-US" dirty="0" smtClean="0"/>
            </a:br>
            <a:r>
              <a:rPr lang="en-US" sz="3600" i="1" dirty="0" smtClean="0"/>
              <a:t>Experiences and Lessons Learned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Nicholson</a:t>
            </a:r>
          </a:p>
          <a:p>
            <a:r>
              <a:rPr lang="en-US" sz="2000" dirty="0" err="1" smtClean="0"/>
              <a:t>bob-n@wygk.com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/>
          </a:bodyPr>
          <a:lstStyle/>
          <a:p>
            <a:r>
              <a:rPr lang="en-US" dirty="0" smtClean="0"/>
              <a:t>Pre-Project Requirements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/>
          </a:bodyPr>
          <a:lstStyle/>
          <a:p>
            <a:r>
              <a:rPr lang="en-US" dirty="0" smtClean="0"/>
              <a:t>Need to Commit Based on Bad Requirements</a:t>
            </a:r>
          </a:p>
          <a:p>
            <a:r>
              <a:rPr lang="en-US" dirty="0" smtClean="0"/>
              <a:t>Minimize the Risk: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Make a </a:t>
            </a:r>
            <a:r>
              <a:rPr lang="en-US" i="1" dirty="0" smtClean="0"/>
              <a:t>Conditional Commitment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Specify Requirements Gathering Phase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Require access to users and systems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Allow Time and Budget for Changes</a:t>
            </a:r>
          </a:p>
          <a:p>
            <a:r>
              <a:rPr lang="en-US" dirty="0" smtClean="0"/>
              <a:t>May Cost You Jobs!  </a:t>
            </a:r>
            <a:br>
              <a:rPr lang="en-US" dirty="0" smtClean="0"/>
            </a:br>
            <a:r>
              <a:rPr lang="en-US" dirty="0" smtClean="0"/>
              <a:t>(But may get you better jobs)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Filter out problem clients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Buy-In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asking your clients to “buy in” to investing more time and $$$ in requirements</a:t>
            </a:r>
          </a:p>
          <a:p>
            <a:r>
              <a:rPr lang="en-US" dirty="0" smtClean="0"/>
              <a:t>Educate your clients: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Present UI design principles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Identify the information you need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Explain where the requirements fall short</a:t>
            </a:r>
          </a:p>
          <a:p>
            <a:r>
              <a:rPr lang="en-US" dirty="0" smtClean="0"/>
              <a:t>A well-written handout (with citations) on the process can help establish your credibility</a:t>
            </a:r>
            <a:endParaRPr lang="en-US" dirty="0"/>
          </a:p>
          <a:p>
            <a:pPr>
              <a:buFont typeface="Courier New"/>
              <a:buChar char="o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092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Requirements evolve in the course of the project</a:t>
            </a:r>
          </a:p>
          <a:p>
            <a:r>
              <a:rPr lang="en-US" dirty="0" smtClean="0"/>
              <a:t>Need to control and limit the changes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Requires People Management / Project Management</a:t>
            </a:r>
          </a:p>
          <a:p>
            <a:r>
              <a:rPr lang="en-US" dirty="0" smtClean="0"/>
              <a:t>Insist on a Single </a:t>
            </a:r>
            <a:r>
              <a:rPr lang="en-US" u="sng" dirty="0" smtClean="0"/>
              <a:t>Authoritative</a:t>
            </a:r>
            <a:r>
              <a:rPr lang="en-US" dirty="0" smtClean="0"/>
              <a:t> Contact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Assemble input from multiple people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May not be decision maker, but must have </a:t>
            </a:r>
            <a:br>
              <a:rPr lang="en-US" dirty="0" smtClean="0"/>
            </a:br>
            <a:r>
              <a:rPr lang="en-US" i="1" dirty="0" smtClean="0"/>
              <a:t>direct access to decision maker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You still need </a:t>
            </a:r>
            <a:r>
              <a:rPr lang="en-US" i="1" dirty="0" smtClean="0"/>
              <a:t>access</a:t>
            </a:r>
            <a:r>
              <a:rPr lang="en-US" dirty="0" smtClean="0"/>
              <a:t> to actual users</a:t>
            </a:r>
          </a:p>
          <a:p>
            <a:r>
              <a:rPr lang="en-US" u="sng" dirty="0" smtClean="0"/>
              <a:t>Put</a:t>
            </a:r>
            <a:r>
              <a:rPr lang="en-US" dirty="0" smtClean="0"/>
              <a:t> Everything in Writing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Meeting minutes</a:t>
            </a:r>
          </a:p>
          <a:p>
            <a:r>
              <a:rPr lang="en-US" u="sng" dirty="0" smtClean="0"/>
              <a:t>Get</a:t>
            </a:r>
            <a:r>
              <a:rPr lang="en-US" dirty="0" smtClean="0"/>
              <a:t> Everything </a:t>
            </a:r>
            <a:r>
              <a:rPr lang="en-US" dirty="0"/>
              <a:t>in Writing (including approvals)</a:t>
            </a:r>
          </a:p>
          <a:p>
            <a:r>
              <a:rPr lang="en-US" dirty="0" smtClean="0"/>
              <a:t>Timetable for Requirements Review by 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Take Charge of Requirements</a:t>
            </a:r>
          </a:p>
          <a:p>
            <a:r>
              <a:rPr lang="en-US" dirty="0"/>
              <a:t>Have a </a:t>
            </a:r>
            <a:r>
              <a:rPr lang="en-US" i="1" dirty="0"/>
              <a:t>Plan</a:t>
            </a:r>
            <a:r>
              <a:rPr lang="en-US" dirty="0"/>
              <a:t> for </a:t>
            </a:r>
            <a:r>
              <a:rPr lang="en-US" dirty="0" smtClean="0"/>
              <a:t>Requirements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Determine </a:t>
            </a:r>
            <a:r>
              <a:rPr lang="en-US" dirty="0"/>
              <a:t>business </a:t>
            </a:r>
            <a:r>
              <a:rPr lang="en-US" dirty="0" smtClean="0"/>
              <a:t>priorities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Survey </a:t>
            </a:r>
            <a:r>
              <a:rPr lang="en-US" dirty="0"/>
              <a:t>basic </a:t>
            </a:r>
            <a:r>
              <a:rPr lang="en-US" dirty="0" smtClean="0"/>
              <a:t>requirements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Review documentation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engage users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view </a:t>
            </a:r>
            <a:r>
              <a:rPr lang="en-US" dirty="0"/>
              <a:t>end-to-end </a:t>
            </a:r>
            <a:r>
              <a:rPr lang="en-US" dirty="0" smtClean="0"/>
              <a:t>system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incorporate </a:t>
            </a:r>
            <a:r>
              <a:rPr lang="en-US" dirty="0"/>
              <a:t>knowledge of IU/UX technology &amp; best </a:t>
            </a:r>
            <a:r>
              <a:rPr lang="en-US" dirty="0" smtClean="0"/>
              <a:t>practices</a:t>
            </a:r>
            <a:endParaRPr lang="en-US" dirty="0"/>
          </a:p>
          <a:p>
            <a:r>
              <a:rPr lang="en-US" i="1" dirty="0" smtClean="0"/>
              <a:t>Inform Client of Need for Interface Review &amp; Update</a:t>
            </a:r>
          </a:p>
          <a:p>
            <a:r>
              <a:rPr lang="en-US" dirty="0" smtClean="0"/>
              <a:t>Schedule and Budget for mid-project Interface Review(s)</a:t>
            </a:r>
          </a:p>
          <a:p>
            <a:r>
              <a:rPr lang="en-US" dirty="0" smtClean="0"/>
              <a:t>Plan for Documentation and Training</a:t>
            </a:r>
          </a:p>
          <a:p>
            <a:r>
              <a:rPr lang="en-US" dirty="0" smtClean="0"/>
              <a:t>Plan for Interface Transition / Rollout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85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7005"/>
            <a:ext cx="7772400" cy="193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Graphic</a:t>
            </a:r>
            <a:br>
              <a:rPr lang="en-US" dirty="0" smtClean="0"/>
            </a:br>
            <a:r>
              <a:rPr lang="en-US" dirty="0" smtClean="0"/>
              <a:t>Designers</a:t>
            </a:r>
            <a:br>
              <a:rPr lang="en-US" dirty="0" smtClean="0"/>
            </a:br>
            <a:r>
              <a:rPr lang="en-US" sz="3600" i="1" dirty="0" smtClean="0"/>
              <a:t>Experiences and Lessons Learned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Nicholson</a:t>
            </a:r>
          </a:p>
          <a:p>
            <a:r>
              <a:rPr lang="en-US" sz="2000" dirty="0" err="1" smtClean="0"/>
              <a:t>bob-n@wygk.com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95A-707F-8341-BDFC-0D30AAC2A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1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Graphic Design is Critical to Success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Especially in Consumer Applications</a:t>
            </a:r>
          </a:p>
          <a:p>
            <a:r>
              <a:rPr lang="en-US" dirty="0" smtClean="0"/>
              <a:t>You are </a:t>
            </a:r>
            <a:r>
              <a:rPr lang="en-US" i="1" dirty="0" smtClean="0"/>
              <a:t>not</a:t>
            </a:r>
            <a:r>
              <a:rPr lang="en-US" dirty="0" smtClean="0"/>
              <a:t> a Graphic Designer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Designers spend years studying color theory, layout, typography, iconography, graphic development tools, etc.</a:t>
            </a:r>
          </a:p>
          <a:p>
            <a:r>
              <a:rPr lang="en-US" dirty="0" smtClean="0"/>
              <a:t>Design Fashions and Styles change</a:t>
            </a:r>
          </a:p>
          <a:p>
            <a:pPr lvl="1"/>
            <a:r>
              <a:rPr lang="en-US" dirty="0" smtClean="0"/>
              <a:t>Magazines: by decade; web: by year</a:t>
            </a:r>
          </a:p>
          <a:p>
            <a:pPr lvl="1"/>
            <a:r>
              <a:rPr lang="en-US" dirty="0" smtClean="0"/>
              <a:t>Current:  Infinite pages, video backgrounds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9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Your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Individual Preferences Aside</a:t>
            </a:r>
          </a:p>
          <a:p>
            <a:r>
              <a:rPr lang="en-US" dirty="0" smtClean="0"/>
              <a:t>Choose a Designer based on review of past work</a:t>
            </a:r>
          </a:p>
          <a:p>
            <a:r>
              <a:rPr lang="en-US" dirty="0" smtClean="0"/>
              <a:t>Make sure Designer understands requirements</a:t>
            </a:r>
          </a:p>
          <a:p>
            <a:pPr marL="742950" lvl="2" indent="-342900">
              <a:buFont typeface="Courier New"/>
              <a:buChar char="o"/>
            </a:pPr>
            <a:r>
              <a:rPr lang="en-US" dirty="0"/>
              <a:t>Provide wireframes and </a:t>
            </a:r>
            <a:r>
              <a:rPr lang="en-US" dirty="0" smtClean="0"/>
              <a:t>list of screen types</a:t>
            </a:r>
          </a:p>
          <a:p>
            <a:r>
              <a:rPr lang="en-US" dirty="0" smtClean="0"/>
              <a:t>Tell designer what you need 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Unflattened</a:t>
            </a:r>
            <a:r>
              <a:rPr lang="en-US" dirty="0" smtClean="0"/>
              <a:t> Photoshop files, sized icons, font and color specifications, CSS files, etc.</a:t>
            </a:r>
          </a:p>
          <a:p>
            <a:r>
              <a:rPr lang="en-US" dirty="0" smtClean="0"/>
              <a:t>Get early designs and refine</a:t>
            </a:r>
          </a:p>
          <a:p>
            <a:r>
              <a:rPr lang="en-US" dirty="0" smtClean="0"/>
              <a:t>Incorporate graphic design in prototypes</a:t>
            </a:r>
          </a:p>
          <a:p>
            <a:r>
              <a:rPr lang="en-US" dirty="0" smtClean="0"/>
              <a:t>As far as possible, isolate design from code (e.g. </a:t>
            </a:r>
            <a:r>
              <a:rPr lang="en-US" dirty="0" err="1" smtClean="0"/>
              <a:t>css</a:t>
            </a:r>
            <a:r>
              <a:rPr lang="en-US" dirty="0" smtClean="0"/>
              <a:t>, WordPress themes)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2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“Requirements” Mix</a:t>
            </a:r>
            <a:br>
              <a:rPr lang="en-US" dirty="0" smtClean="0"/>
            </a:b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Design, Interface Elements, etc</a:t>
            </a:r>
          </a:p>
          <a:p>
            <a:r>
              <a:rPr lang="en-US" dirty="0" smtClean="0"/>
              <a:t>User Experience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Data Model, Process (Context)</a:t>
            </a:r>
          </a:p>
          <a:p>
            <a:r>
              <a:rPr lang="en-US" dirty="0" smtClean="0"/>
              <a:t>Specific Functionality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Devices &amp; Platforms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4430" y="1192132"/>
            <a:ext cx="4112370" cy="493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“Requirements”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dirty="0" smtClean="0"/>
              <a:t>Pre-Project: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/>
              <a:t>Research </a:t>
            </a:r>
            <a:r>
              <a:rPr lang="en-US" sz="3200" dirty="0" smtClean="0"/>
              <a:t>Requirements from scratch</a:t>
            </a:r>
            <a:endParaRPr lang="en-US" sz="3200" dirty="0"/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RFP (Request For Proposal) *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Marketing Requirements</a:t>
            </a:r>
          </a:p>
          <a:p>
            <a:pPr lvl="0">
              <a:defRPr/>
            </a:pPr>
            <a:r>
              <a:rPr lang="en-US" dirty="0" smtClean="0"/>
              <a:t>Project Initiation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Requirements Gathering / Refining</a:t>
            </a:r>
          </a:p>
          <a:p>
            <a:pPr marL="400050"/>
            <a:r>
              <a:rPr lang="en-US" dirty="0" smtClean="0"/>
              <a:t>In-Progress Project Review(s)</a:t>
            </a:r>
          </a:p>
          <a:p>
            <a:pPr marL="800100" lvl="1">
              <a:buFont typeface="Courier New"/>
              <a:buChar char="o"/>
            </a:pPr>
            <a:r>
              <a:rPr lang="en-US" dirty="0" smtClean="0"/>
              <a:t>Change Requirements</a:t>
            </a:r>
          </a:p>
          <a:p>
            <a:pPr lvl="0">
              <a:defRPr/>
            </a:pPr>
            <a:r>
              <a:rPr lang="en-US" dirty="0" smtClean="0"/>
              <a:t>Web / Desktop Applications / Mobile Apps</a:t>
            </a:r>
            <a:endParaRPr lang="en-US" dirty="0"/>
          </a:p>
          <a:p>
            <a:pPr marL="800100" lvl="1">
              <a:buFont typeface="Courier New"/>
              <a:buChar char="o"/>
            </a:pPr>
            <a:r>
              <a:rPr lang="en-US" dirty="0" smtClean="0"/>
              <a:t>Different Release Cycles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Requirements are WRONG (1)</a:t>
            </a:r>
            <a:br>
              <a:rPr lang="en-US" dirty="0" smtClean="0"/>
            </a:b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/>
          </a:bodyPr>
          <a:lstStyle/>
          <a:p>
            <a:r>
              <a:rPr lang="en-US" dirty="0" smtClean="0"/>
              <a:t>Wrong People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Managers, administrators, executives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Limited understanding of the problem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No UI / UX expertise (and haven’t seen this talk!)</a:t>
            </a:r>
          </a:p>
          <a:p>
            <a:r>
              <a:rPr lang="en-US" dirty="0" smtClean="0"/>
              <a:t>Mix of People *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Different goals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Lack of priorities and process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9869" y="1192132"/>
            <a:ext cx="3896931" cy="493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Requirements are WRONG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Problem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Focus on “Pain Points” rather than business priorities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Focus on legacy systems rather than future</a:t>
            </a:r>
            <a:endParaRPr lang="en-US" dirty="0"/>
          </a:p>
          <a:p>
            <a:pPr lvl="2">
              <a:buFont typeface="Courier New"/>
              <a:buChar char="o"/>
            </a:pPr>
            <a:r>
              <a:rPr lang="en-US" dirty="0" smtClean="0"/>
              <a:t>(There are always legacy systems)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Requirements are WRONG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Copying Other Applications</a:t>
            </a:r>
          </a:p>
          <a:p>
            <a:pPr lvl="1">
              <a:buFont typeface="Courier New"/>
              <a:buChar char="o"/>
              <a:defRPr/>
            </a:pPr>
            <a:r>
              <a:rPr lang="en-US" dirty="0" smtClean="0"/>
              <a:t>Often not appropriate</a:t>
            </a:r>
          </a:p>
          <a:p>
            <a:pPr lvl="2">
              <a:buFont typeface="Courier New"/>
              <a:buChar char="o"/>
              <a:defRPr/>
            </a:pPr>
            <a:r>
              <a:rPr lang="en-US" dirty="0" smtClean="0"/>
              <a:t>Example:  selection spinner</a:t>
            </a:r>
          </a:p>
          <a:p>
            <a:pPr lvl="1">
              <a:buFont typeface="Courier New"/>
              <a:buChar char="o"/>
              <a:defRPr/>
            </a:pPr>
            <a:r>
              <a:rPr lang="en-US" dirty="0" smtClean="0"/>
              <a:t>Interface Pizza</a:t>
            </a:r>
          </a:p>
          <a:p>
            <a:pPr lvl="1">
              <a:buFont typeface="Courier New"/>
              <a:buChar char="o"/>
              <a:defRPr/>
            </a:pPr>
            <a:r>
              <a:rPr lang="en-US" dirty="0" smtClean="0"/>
              <a:t>Backward-looking (legacy and technology*)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Requirements are WRONG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Lack of Technology / Industry Knowledge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(Not knowing what is possible)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err="1" smtClean="0"/>
              <a:t>Geolocation</a:t>
            </a:r>
            <a:endParaRPr lang="en-US" sz="3200" dirty="0" smtClean="0"/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Image recognition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Audio Input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Language translation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Expert Systems / artificial intelligence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3200" dirty="0" smtClean="0"/>
              <a:t>Back-end database verification services</a:t>
            </a:r>
          </a:p>
          <a:p>
            <a:pPr marL="800100" lvl="1" indent="-342900">
              <a:buFont typeface="Courier New"/>
              <a:buChar char="o"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494"/>
          </a:xfrm>
        </p:spPr>
        <p:txBody>
          <a:bodyPr>
            <a:normAutofit/>
          </a:bodyPr>
          <a:lstStyle/>
          <a:p>
            <a:r>
              <a:rPr lang="en-US" dirty="0" smtClean="0"/>
              <a:t>Getting Good Requirements (1)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32"/>
            <a:ext cx="8229600" cy="493403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Basics: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 </a:t>
            </a:r>
            <a:r>
              <a:rPr lang="en-US" dirty="0"/>
              <a:t>Questionnaires or Interviews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Likes and Dislikes (especially useful for UI)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Colors and fonts (preferences, company standards)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“Mood” (professional, efficient, fun)</a:t>
            </a:r>
          </a:p>
          <a:p>
            <a:pPr lvl="1">
              <a:buFont typeface="Courier New"/>
              <a:buChar char="o"/>
            </a:pPr>
            <a:r>
              <a:rPr lang="en-US" dirty="0" err="1" smtClean="0"/>
              <a:t>Language(s</a:t>
            </a:r>
            <a:r>
              <a:rPr lang="en-US" dirty="0" smtClean="0"/>
              <a:t>)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Target Users (age</a:t>
            </a:r>
            <a:r>
              <a:rPr lang="en-US" dirty="0"/>
              <a:t>, gender</a:t>
            </a:r>
            <a:r>
              <a:rPr lang="en-US" dirty="0" smtClean="0"/>
              <a:t>, education</a:t>
            </a:r>
            <a:r>
              <a:rPr lang="en-US" dirty="0"/>
              <a:t>, </a:t>
            </a:r>
            <a:r>
              <a:rPr lang="en-US" dirty="0" smtClean="0"/>
              <a:t>training)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Documentation and Training 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Engage Actual Users (understand workflow, but </a:t>
            </a:r>
            <a:r>
              <a:rPr lang="en-US" i="1" dirty="0" smtClean="0"/>
              <a:t>keep priorities in mind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the System End-to-End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Question, Question, Question (Why?)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Good Requirements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(or re-write) Requirements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Create Use Cases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smtClean="0"/>
              <a:t>Validate with Users </a:t>
            </a:r>
            <a:r>
              <a:rPr lang="en-US" i="1" dirty="0" smtClean="0"/>
              <a:t>and</a:t>
            </a:r>
            <a:r>
              <a:rPr lang="en-US" dirty="0" smtClean="0"/>
              <a:t> Decision Makers</a:t>
            </a:r>
          </a:p>
          <a:p>
            <a:r>
              <a:rPr lang="en-US" dirty="0" smtClean="0"/>
              <a:t>Build prototype (wireframe tools, prototyping </a:t>
            </a:r>
            <a:r>
              <a:rPr lang="en-US" dirty="0"/>
              <a:t>tools, </a:t>
            </a:r>
            <a:r>
              <a:rPr lang="en-US" dirty="0" smtClean="0"/>
              <a:t>RAD tools, web) and validate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May require multiple iterations</a:t>
            </a:r>
          </a:p>
          <a:p>
            <a:r>
              <a:rPr lang="en-US" dirty="0" smtClean="0"/>
              <a:t>Actual User Testing, A/B Testing</a:t>
            </a:r>
          </a:p>
          <a:p>
            <a:r>
              <a:rPr lang="en-US" dirty="0" smtClean="0"/>
              <a:t>Plan for Documentation, Help, Messages and Training</a:t>
            </a:r>
            <a:endParaRPr lang="en-US" dirty="0"/>
          </a:p>
          <a:p>
            <a:r>
              <a:rPr lang="en-US" dirty="0" smtClean="0"/>
              <a:t>UI Transition Plan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Leverage Legacy Learning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Some Users Will Resist Change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Incremental Change Sucks!</a:t>
            </a:r>
          </a:p>
          <a:p>
            <a:r>
              <a:rPr lang="en-US" dirty="0" smtClean="0"/>
              <a:t>Bottom Line:  </a:t>
            </a:r>
            <a:r>
              <a:rPr lang="en-US" i="1" dirty="0" smtClean="0"/>
              <a:t>Redevelop the Requirements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27A7-74DC-2A47-9D23-749C6EF326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Robert Nicholson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774</Words>
  <Application>Microsoft Office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User Interface Requirements in the Real World Experiences and Lessons Learned</vt:lpstr>
      <vt:lpstr>“Requirements” Mix </vt:lpstr>
      <vt:lpstr>“Requirements” Phases</vt:lpstr>
      <vt:lpstr>Why Requirements are WRONG (1) </vt:lpstr>
      <vt:lpstr>Why Requirements are WRONG (2)</vt:lpstr>
      <vt:lpstr>Why Requirements are WRONG (3)</vt:lpstr>
      <vt:lpstr>Why Requirements are WRONG (4)</vt:lpstr>
      <vt:lpstr>Getting Good Requirements (1)</vt:lpstr>
      <vt:lpstr>Getting Good Requirements (2)</vt:lpstr>
      <vt:lpstr>Pre-Project Requirements</vt:lpstr>
      <vt:lpstr>Getting Buy-In</vt:lpstr>
      <vt:lpstr>Requirements Management</vt:lpstr>
      <vt:lpstr>Summary</vt:lpstr>
      <vt:lpstr>Working with Graphic Designers Experiences and Lessons Learned</vt:lpstr>
      <vt:lpstr>Design is Important</vt:lpstr>
      <vt:lpstr>Trust Your Designer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Requirements</dc:title>
  <dc:creator>Bob Nicholson</dc:creator>
  <cp:lastModifiedBy>Zayd</cp:lastModifiedBy>
  <cp:revision>88</cp:revision>
  <cp:lastPrinted>2014-10-26T19:10:02Z</cp:lastPrinted>
  <dcterms:created xsi:type="dcterms:W3CDTF">2014-10-25T05:01:33Z</dcterms:created>
  <dcterms:modified xsi:type="dcterms:W3CDTF">2015-03-16T03:49:49Z</dcterms:modified>
</cp:coreProperties>
</file>