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3300"/>
    <a:srgbClr val="008000"/>
    <a:srgbClr val="0000FF"/>
    <a:srgbClr val="000066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75" d="100"/>
          <a:sy n="75" d="100"/>
        </p:scale>
        <p:origin x="-2556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37CC2A5-4DD0-44C0-962B-3671F17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A23C53-705A-491F-A9B6-108B33664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A8AA-6ACE-4ADB-BE5C-DDEA3482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5621-BF53-4438-9C8A-AF4CF31A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07FB-2AD4-417A-BED9-9A264C10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E9F-2AF3-4F59-A6D7-3D3804C76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3A3B9AC-2D9B-4AE3-828B-D89195528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E9FB87-80C4-4016-8391-313B470847D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508000" y="42052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>
                <a:latin typeface="Calibri" pitchFamily="34" charset="0"/>
              </a:rPr>
              <a:t>Calendar Appointment and </a:t>
            </a:r>
            <a:br>
              <a:rPr lang="en-US" sz="3800">
                <a:latin typeface="Calibri" pitchFamily="34" charset="0"/>
              </a:rPr>
            </a:br>
            <a:r>
              <a:rPr lang="en-US" sz="3800">
                <a:latin typeface="Calibri" pitchFamily="34" charset="0"/>
              </a:rPr>
              <a:t>To-Do List Manager</a:t>
            </a: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82713" y="57785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Calibri" pitchFamily="34" charset="0"/>
              </a:rPr>
              <a:t>Zayd Hammoudeh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67A228-8947-4185-8E6D-584B76A7C1A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 Introduction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368300" y="989013"/>
            <a:ext cx="8432800" cy="5135562"/>
          </a:xfrm>
        </p:spPr>
        <p:txBody>
          <a:bodyPr/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600" b="1" smtClean="0"/>
              <a:t>Overview:</a:t>
            </a:r>
          </a:p>
          <a:p>
            <a:pPr marL="571500" indent="-571500" eaLnBrk="1" hangingPunct="1">
              <a:buFont typeface="Arial" charset="0"/>
              <a:buNone/>
            </a:pPr>
            <a:endParaRPr lang="en-US" sz="1400" b="1" smtClean="0"/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smtClean="0"/>
              <a:t>It is common for a person to have multiple different, disjoint calendars (professional, personal, education etc.) across several platforms.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smtClean="0"/>
              <a:t>Almost all of us have routine chores and errands as well as larger tasks that make-up a formal or informal to-do list.</a:t>
            </a:r>
          </a:p>
          <a:p>
            <a:pPr marL="571500" indent="-571500" eaLnBrk="1" hangingPunct="1">
              <a:spcBef>
                <a:spcPct val="0"/>
              </a:spcBef>
              <a:spcAft>
                <a:spcPct val="40000"/>
              </a:spcAft>
              <a:buFontTx/>
              <a:buChar char="•"/>
            </a:pPr>
            <a:r>
              <a:rPr lang="en-US" sz="2200" smtClean="0"/>
              <a:t>Most people do not employ any system to manage and visualize all of this disparate information.</a:t>
            </a:r>
            <a:endParaRPr lang="en-US" sz="2000" b="1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68300" y="4559300"/>
            <a:ext cx="8432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Calibri" pitchFamily="34" charset="0"/>
              </a:rPr>
              <a:t>Goal:</a:t>
            </a:r>
            <a:r>
              <a:rPr lang="en-US" b="0">
                <a:latin typeface="Calibri" pitchFamily="34" charset="0"/>
              </a:rPr>
              <a:t> </a:t>
            </a:r>
          </a:p>
          <a:p>
            <a:endParaRPr lang="en-US" b="0">
              <a:latin typeface="Calibri" pitchFamily="34" charset="0"/>
            </a:endParaRPr>
          </a:p>
          <a:p>
            <a:pPr algn="ctr"/>
            <a:r>
              <a:rPr lang="en-US" sz="2200" b="0">
                <a:latin typeface="Calibri" pitchFamily="34" charset="0"/>
              </a:rPr>
              <a:t>Simplify the management of a user’s daily calendars and to-do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Solution &amp; Benefits</a:t>
            </a:r>
          </a:p>
        </p:txBody>
      </p:sp>
      <p:sp>
        <p:nvSpPr>
          <p:cNvPr id="10242" name="Rectangle 3"/>
          <p:cNvSpPr>
            <a:spLocks/>
          </p:cNvSpPr>
          <p:nvPr/>
        </p:nvSpPr>
        <p:spPr bwMode="auto">
          <a:xfrm>
            <a:off x="266700" y="1192213"/>
            <a:ext cx="8432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600">
                <a:latin typeface="Calibri" pitchFamily="34" charset="0"/>
              </a:rPr>
              <a:t>Solution:</a:t>
            </a:r>
            <a:r>
              <a:rPr lang="en-US" sz="2600" b="0">
                <a:latin typeface="Calibri" pitchFamily="34" charset="0"/>
              </a:rPr>
              <a:t> </a:t>
            </a: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b="0">
              <a:latin typeface="Calibri" pitchFamily="34" charset="0"/>
            </a:endParaRP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Integrate all of a user’s calendars into a single web</a:t>
            </a:r>
          </a:p>
          <a:p>
            <a:pPr marL="571500" indent="-571500" algn="ctr" defTabSz="457200">
              <a:spcBef>
                <a:spcPct val="20000"/>
              </a:spcBef>
            </a:pPr>
            <a:r>
              <a:rPr lang="en-US" sz="2200" b="0">
                <a:latin typeface="Calibri" pitchFamily="34" charset="0"/>
              </a:rPr>
              <a:t>interface and juxtapose it with the user’s to-do list</a:t>
            </a:r>
            <a:endParaRPr lang="en-US" sz="2200">
              <a:latin typeface="Calibri" pitchFamily="34" charset="0"/>
            </a:endParaRPr>
          </a:p>
          <a:p>
            <a:pPr marL="571500" indent="-571500" defTabSz="4572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b="0">
              <a:latin typeface="Calibri" pitchFamily="34" charset="0"/>
            </a:endParaRPr>
          </a:p>
          <a:p>
            <a:pPr marL="571500" indent="-571500" defTabSz="457200">
              <a:spcAft>
                <a:spcPct val="40000"/>
              </a:spcAft>
              <a:buFontTx/>
              <a:buChar char="•"/>
            </a:pPr>
            <a:endParaRPr lang="en-US" sz="2200" b="0">
              <a:latin typeface="Calibri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9400" y="3352800"/>
            <a:ext cx="8432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600">
                <a:latin typeface="Calibri" pitchFamily="34" charset="0"/>
              </a:rPr>
              <a:t>Application Benefits:</a:t>
            </a:r>
          </a:p>
          <a:p>
            <a:pPr marL="457200" indent="-457200"/>
            <a:endParaRPr lang="en-US" sz="260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Allow the user to quickly visualize and prioritize all of his/her daily activities using one portal.</a:t>
            </a:r>
          </a:p>
          <a:p>
            <a:pPr marL="457200" indent="-457200">
              <a:buFontTx/>
              <a:buChar char="•"/>
            </a:pPr>
            <a:r>
              <a:rPr lang="en-US" sz="2200" b="0">
                <a:latin typeface="Calibri" pitchFamily="34" charset="0"/>
              </a:rPr>
              <a:t>Help prevent the belated completion of tasks through reminders (not currently supported) and better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smtClean="0">
                <a:solidFill>
                  <a:srgbClr val="000066"/>
                </a:solidFill>
              </a:rPr>
              <a:t>Design patterns and techniques used include:</a:t>
            </a:r>
            <a:r>
              <a:rPr lang="en-US" sz="2200" smtClean="0"/>
              <a:t/>
            </a:r>
            <a:br>
              <a:rPr lang="en-US" sz="2200" smtClean="0"/>
            </a:br>
            <a:endParaRPr lang="en-US" sz="2200" smtClean="0"/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Prompting Text Field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Login page 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Modal Dialog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Calendar appointment and to-do list item creators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Dropdown Chooser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Date Chooser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Time Chooser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Good Defaults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Pre-populating date and time fields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Inlay List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To-Do List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3300"/>
                </a:solidFill>
              </a:rPr>
              <a:t>Gestalt Similarity Principle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Calendar appointment coloring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 (Continued)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z="2800" b="1" smtClean="0">
                <a:solidFill>
                  <a:srgbClr val="000066"/>
                </a:solidFill>
              </a:rPr>
              <a:t>Additional design patterns and techniques used: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lvl="1"/>
            <a:r>
              <a:rPr lang="en-US" b="1" smtClean="0">
                <a:solidFill>
                  <a:srgbClr val="003300"/>
                </a:solidFill>
              </a:rPr>
              <a:t>Pyramid Navigation</a:t>
            </a:r>
          </a:p>
          <a:p>
            <a:pPr lvl="2"/>
            <a:r>
              <a:rPr lang="en-US" smtClean="0"/>
              <a:t>Calendar Date (courtesy of JQuery FullCalendar API)</a:t>
            </a:r>
          </a:p>
          <a:p>
            <a:pPr lvl="1"/>
            <a:r>
              <a:rPr lang="en-US" b="1" smtClean="0">
                <a:solidFill>
                  <a:srgbClr val="003300"/>
                </a:solidFill>
              </a:rPr>
              <a:t>Alternate Views</a:t>
            </a:r>
          </a:p>
          <a:p>
            <a:pPr lvl="2"/>
            <a:r>
              <a:rPr lang="en-US" smtClean="0"/>
              <a:t>Day, week, and month calendar views</a:t>
            </a:r>
          </a:p>
          <a:p>
            <a:pPr lvl="1"/>
            <a:r>
              <a:rPr lang="en-US" b="1" smtClean="0">
                <a:solidFill>
                  <a:srgbClr val="003300"/>
                </a:solidFill>
              </a:rPr>
              <a:t>Grid of Equals</a:t>
            </a:r>
          </a:p>
          <a:p>
            <a:pPr lvl="2"/>
            <a:r>
              <a:rPr lang="en-US" smtClean="0"/>
              <a:t>Days in the calendar.  Each same size as equally important</a:t>
            </a:r>
          </a:p>
          <a:p>
            <a:pPr lvl="1"/>
            <a:r>
              <a:rPr lang="en-US" b="1" smtClean="0">
                <a:solidFill>
                  <a:srgbClr val="003300"/>
                </a:solidFill>
              </a:rPr>
              <a:t>Center Stage</a:t>
            </a:r>
            <a:endParaRPr lang="en-US" b="1" smtClean="0"/>
          </a:p>
          <a:p>
            <a:pPr lvl="2"/>
            <a:r>
              <a:rPr lang="en-US" smtClean="0"/>
              <a:t>Calendar is the largest and most information dense.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859</TotalTime>
  <Words>238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sjsu_powerpoint template 1</vt:lpstr>
      <vt:lpstr>sjsu_powerpoint template 1</vt:lpstr>
      <vt:lpstr>Slide 1</vt:lpstr>
      <vt:lpstr> Introduction</vt:lpstr>
      <vt:lpstr>Solution &amp; Benefits</vt:lpstr>
      <vt:lpstr>Design Patterns &amp; Techniques</vt:lpstr>
      <vt:lpstr>Design Patterns &amp; Techniques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zhammoud</cp:lastModifiedBy>
  <cp:revision>264</cp:revision>
  <dcterms:created xsi:type="dcterms:W3CDTF">2014-07-03T16:55:19Z</dcterms:created>
  <dcterms:modified xsi:type="dcterms:W3CDTF">2015-03-12T12:11:16Z</dcterms:modified>
</cp:coreProperties>
</file>