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446" r:id="rId2"/>
    <p:sldId id="470" r:id="rId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02" autoAdjust="0"/>
    <p:restoredTop sz="98450" autoAdjust="0"/>
  </p:normalViewPr>
  <p:slideViewPr>
    <p:cSldViewPr>
      <p:cViewPr varScale="1">
        <p:scale>
          <a:sx n="113" d="100"/>
          <a:sy n="113" d="100"/>
        </p:scale>
        <p:origin x="-1548" y="-96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February 12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31922" cy="4835525"/>
          </a:xfrm>
        </p:spPr>
        <p:txBody>
          <a:bodyPr/>
          <a:lstStyle/>
          <a:p>
            <a:r>
              <a:rPr lang="en-US" dirty="0" smtClean="0"/>
              <a:t>Button Groups</a:t>
            </a:r>
            <a:endParaRPr lang="en-US" dirty="0" smtClean="0"/>
          </a:p>
          <a:p>
            <a:r>
              <a:rPr lang="en-US" dirty="0" smtClean="0"/>
              <a:t>Hover Tools</a:t>
            </a:r>
            <a:endParaRPr lang="en-US" dirty="0" smtClean="0"/>
          </a:p>
          <a:p>
            <a:r>
              <a:rPr lang="en-US" dirty="0" smtClean="0"/>
              <a:t>Action Panel</a:t>
            </a:r>
          </a:p>
          <a:p>
            <a:r>
              <a:rPr lang="en-US" dirty="0" smtClean="0"/>
              <a:t>Smart Menu Items</a:t>
            </a:r>
          </a:p>
          <a:p>
            <a:r>
              <a:rPr lang="en-US" dirty="0" smtClean="0"/>
              <a:t>Preview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54878" y="1295400"/>
            <a:ext cx="3931922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Progress Indicator</a:t>
            </a:r>
            <a:endParaRPr lang="en-US" dirty="0" smtClean="0"/>
          </a:p>
          <a:p>
            <a:r>
              <a:rPr lang="en-US" dirty="0" err="1" smtClean="0"/>
              <a:t>Cancelability</a:t>
            </a:r>
            <a:endParaRPr lang="en-US" dirty="0" smtClean="0"/>
          </a:p>
          <a:p>
            <a:r>
              <a:rPr lang="en-US" dirty="0" smtClean="0"/>
              <a:t>Multilevel Undo</a:t>
            </a:r>
          </a:p>
          <a:p>
            <a:r>
              <a:rPr lang="en-US" dirty="0" smtClean="0"/>
              <a:t>Prominent “Done” Button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08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78" cy="4835525"/>
          </a:xfrm>
        </p:spPr>
        <p:txBody>
          <a:bodyPr/>
          <a:lstStyle/>
          <a:p>
            <a:r>
              <a:rPr lang="en-US" dirty="0" smtClean="0"/>
              <a:t>Forgiving Format</a:t>
            </a:r>
            <a:endParaRPr lang="en-US" dirty="0" smtClean="0"/>
          </a:p>
          <a:p>
            <a:r>
              <a:rPr lang="en-US" dirty="0" smtClean="0"/>
              <a:t>Structured Format</a:t>
            </a:r>
            <a:endParaRPr lang="en-US" dirty="0" smtClean="0"/>
          </a:p>
          <a:p>
            <a:r>
              <a:rPr lang="en-US" dirty="0" smtClean="0"/>
              <a:t>Fill-in-the-Blanks</a:t>
            </a:r>
            <a:endParaRPr lang="en-US" dirty="0" smtClean="0"/>
          </a:p>
          <a:p>
            <a:r>
              <a:rPr lang="en-US" dirty="0" smtClean="0"/>
              <a:t>Tips and Hints</a:t>
            </a:r>
            <a:endParaRPr lang="en-US" dirty="0" smtClean="0"/>
          </a:p>
          <a:p>
            <a:r>
              <a:rPr lang="en-US" dirty="0" smtClean="0"/>
              <a:t>Prompting Text Field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12072" y="1295400"/>
            <a:ext cx="3748999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err="1" smtClean="0"/>
              <a:t>Autocompletion</a:t>
            </a:r>
            <a:endParaRPr lang="en-US" dirty="0" smtClean="0"/>
          </a:p>
          <a:p>
            <a:r>
              <a:rPr lang="en-US" dirty="0" smtClean="0"/>
              <a:t>Dropdown Chooser</a:t>
            </a:r>
            <a:endParaRPr lang="en-US" dirty="0" smtClean="0"/>
          </a:p>
          <a:p>
            <a:r>
              <a:rPr lang="en-US" dirty="0" smtClean="0"/>
              <a:t>Good Defaults</a:t>
            </a:r>
            <a:endParaRPr lang="en-US" dirty="0" smtClean="0"/>
          </a:p>
          <a:p>
            <a:r>
              <a:rPr lang="en-US" dirty="0" smtClean="0"/>
              <a:t>List Builder</a:t>
            </a:r>
            <a:endParaRPr lang="en-US" dirty="0" smtClean="0"/>
          </a:p>
          <a:p>
            <a:r>
              <a:rPr lang="en-US" dirty="0" smtClean="0"/>
              <a:t>Same-Page Error Messages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638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31659</TotalTime>
  <Words>49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Quadrant</vt:lpstr>
      <vt:lpstr>Action Design Patterns</vt:lpstr>
      <vt:lpstr>Input Design Patterns</vt:lpstr>
    </vt:vector>
  </TitlesOfParts>
  <Company>San Jose State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creator>Ronald Mak</dc:creator>
  <cp:lastModifiedBy>Zayd</cp:lastModifiedBy>
  <cp:revision>387</cp:revision>
  <dcterms:created xsi:type="dcterms:W3CDTF">2008-01-12T03:52:55Z</dcterms:created>
  <dcterms:modified xsi:type="dcterms:W3CDTF">2015-03-19T09:24:26Z</dcterms:modified>
</cp:coreProperties>
</file>