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6" r:id="rId3"/>
    <p:sldId id="372" r:id="rId4"/>
    <p:sldId id="373" r:id="rId5"/>
    <p:sldId id="374" r:id="rId6"/>
    <p:sldId id="375" r:id="rId7"/>
    <p:sldId id="371" r:id="rId8"/>
    <p:sldId id="377" r:id="rId9"/>
    <p:sldId id="37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E4"/>
    <a:srgbClr val="FFE5CB"/>
    <a:srgbClr val="B23C00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72" autoAdjust="0"/>
    <p:restoredTop sz="98450" autoAdjust="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pPr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January 29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on.mak@sjsu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January 29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the application</a:t>
            </a:r>
          </a:p>
          <a:p>
            <a:r>
              <a:rPr lang="en-US" dirty="0" smtClean="0"/>
              <a:t>User-centered design</a:t>
            </a:r>
          </a:p>
          <a:p>
            <a:r>
              <a:rPr lang="en-US" dirty="0" smtClean="0"/>
              <a:t>Understand the users</a:t>
            </a:r>
          </a:p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4" descr="STO01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9049" y="2880366"/>
            <a:ext cx="3748999" cy="321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902" y="6167700"/>
            <a:ext cx="189026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Interface Design &amp; Evaluation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Debbie Stone, et al.</a:t>
            </a:r>
          </a:p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Morgan Kaufman, 2005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5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</a:t>
            </a:r>
            <a:r>
              <a:rPr lang="en-US" dirty="0" smtClean="0"/>
              <a:t>application </a:t>
            </a:r>
            <a:r>
              <a:rPr lang="en-US" dirty="0" smtClean="0">
                <a:solidFill>
                  <a:srgbClr val="B23C00"/>
                </a:solidFill>
              </a:rPr>
              <a:t>shall </a:t>
            </a:r>
            <a:r>
              <a:rPr lang="en-US" dirty="0">
                <a:solidFill>
                  <a:srgbClr val="B23C00"/>
                </a:solidFill>
              </a:rPr>
              <a:t>be able to do </a:t>
            </a:r>
            <a:r>
              <a:rPr lang="en-US" dirty="0" smtClean="0">
                <a:solidFill>
                  <a:srgbClr val="0033CC"/>
                </a:solidFill>
              </a:rPr>
              <a:t/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/>
              <a:t>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allow users to do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phone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use GPS to determine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wearer’s </a:t>
            </a:r>
            <a:r>
              <a:rPr lang="en-US" dirty="0"/>
              <a:t>location.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Users </a:t>
            </a:r>
            <a:r>
              <a:rPr lang="en-US" dirty="0">
                <a:solidFill>
                  <a:srgbClr val="B23C00"/>
                </a:solidFill>
              </a:rPr>
              <a:t>shall</a:t>
            </a:r>
            <a:r>
              <a:rPr lang="en-US" dirty="0"/>
              <a:t> be able to choose either Option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Option B.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6"/>
            <a:endParaRPr lang="en-US" dirty="0"/>
          </a:p>
          <a:p>
            <a:r>
              <a:rPr lang="en-US" dirty="0"/>
              <a:t>Describe the </a:t>
            </a:r>
            <a:r>
              <a:rPr lang="en-US" dirty="0">
                <a:solidFill>
                  <a:srgbClr val="B23C00"/>
                </a:solidFill>
              </a:rPr>
              <a:t>interactions </a:t>
            </a:r>
            <a:r>
              <a:rPr lang="en-US" dirty="0"/>
              <a:t>between the </a:t>
            </a:r>
            <a:r>
              <a:rPr lang="en-US" dirty="0" smtClean="0"/>
              <a:t>user and the application, </a:t>
            </a:r>
            <a:r>
              <a:rPr lang="en-US" dirty="0"/>
              <a:t>independent of </a:t>
            </a:r>
            <a:r>
              <a:rPr lang="en-US" dirty="0" smtClean="0"/>
              <a:t>the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58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Usability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reliability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performance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supportability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</a:t>
            </a:r>
            <a:r>
              <a:rPr lang="en-US" dirty="0" smtClean="0"/>
              <a:t>application </a:t>
            </a:r>
            <a:r>
              <a:rPr lang="en-US" dirty="0" smtClean="0">
                <a:solidFill>
                  <a:srgbClr val="B23C00"/>
                </a:solidFill>
              </a:rPr>
              <a:t>must</a:t>
            </a:r>
            <a:r>
              <a:rPr lang="en-US" dirty="0" smtClean="0"/>
              <a:t> </a:t>
            </a:r>
            <a:r>
              <a:rPr lang="en-US" dirty="0"/>
              <a:t>respond to the user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</a:t>
            </a:r>
            <a:r>
              <a:rPr lang="en-US" dirty="0"/>
              <a:t>15 seconds.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application </a:t>
            </a:r>
            <a:r>
              <a:rPr lang="en-US" dirty="0" smtClean="0">
                <a:solidFill>
                  <a:srgbClr val="B23C00"/>
                </a:solidFill>
              </a:rPr>
              <a:t>must </a:t>
            </a:r>
            <a:r>
              <a:rPr lang="en-US" dirty="0"/>
              <a:t>run on Windows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Linux </a:t>
            </a:r>
            <a:r>
              <a:rPr lang="en-US" dirty="0"/>
              <a:t>servers.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The new GUI </a:t>
            </a:r>
            <a:r>
              <a:rPr lang="en-US" dirty="0" smtClean="0">
                <a:solidFill>
                  <a:srgbClr val="B23C00"/>
                </a:solidFill>
              </a:rPr>
              <a:t>shall</a:t>
            </a:r>
            <a:r>
              <a:rPr lang="en-US" dirty="0" smtClean="0"/>
              <a:t> resemble </a:t>
            </a:r>
            <a:r>
              <a:rPr lang="en-US" dirty="0"/>
              <a:t>the existing GUI.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7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Constraints </a:t>
            </a:r>
            <a:r>
              <a:rPr lang="en-US" dirty="0"/>
              <a:t>that the application must meet.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4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Name</a:t>
            </a:r>
          </a:p>
          <a:p>
            <a:pPr lvl="1"/>
            <a:r>
              <a:rPr lang="en-US" dirty="0" smtClean="0"/>
              <a:t>The name should be in the form </a:t>
            </a:r>
            <a:r>
              <a:rPr lang="en-US" i="1" dirty="0" smtClean="0">
                <a:solidFill>
                  <a:srgbClr val="B23300"/>
                </a:solidFill>
              </a:rPr>
              <a:t>verb object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Goal</a:t>
            </a:r>
          </a:p>
          <a:p>
            <a:pPr lvl="1"/>
            <a:r>
              <a:rPr lang="en-US" dirty="0" smtClean="0"/>
              <a:t>What does this task accomplish?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Sequence of steps</a:t>
            </a:r>
          </a:p>
          <a:p>
            <a:pPr lvl="1"/>
            <a:r>
              <a:rPr lang="en-US" dirty="0" smtClean="0"/>
              <a:t>For each step: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 is the user action?</a:t>
            </a:r>
            <a:endParaRPr lang="en-US" dirty="0"/>
          </a:p>
          <a:p>
            <a:pPr lvl="2"/>
            <a:r>
              <a:rPr lang="en-US" dirty="0" smtClean="0"/>
              <a:t>What is the application’s response?</a:t>
            </a:r>
          </a:p>
          <a:p>
            <a:pPr lvl="1"/>
            <a:r>
              <a:rPr lang="en-US" dirty="0" smtClean="0"/>
              <a:t>Include any </a:t>
            </a:r>
            <a:r>
              <a:rPr lang="en-US" dirty="0" smtClean="0">
                <a:solidFill>
                  <a:srgbClr val="B23C00"/>
                </a:solidFill>
              </a:rPr>
              <a:t>alternate sequences </a:t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in case something goes wrong during a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the application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short description</a:t>
            </a:r>
          </a:p>
          <a:p>
            <a:pPr lvl="1"/>
            <a:r>
              <a:rPr lang="en-US" dirty="0" smtClean="0"/>
              <a:t>What is the purpose of your application?</a:t>
            </a:r>
          </a:p>
          <a:p>
            <a:pPr lvl="2"/>
            <a:r>
              <a:rPr lang="en-US" dirty="0" smtClean="0"/>
              <a:t>1 paragraph</a:t>
            </a:r>
          </a:p>
          <a:p>
            <a:pPr lvl="1"/>
            <a:r>
              <a:rPr lang="en-US" dirty="0" smtClean="0"/>
              <a:t>How will it accomplish this purpose?</a:t>
            </a:r>
          </a:p>
          <a:p>
            <a:pPr lvl="2"/>
            <a:r>
              <a:rPr lang="en-US" dirty="0" smtClean="0"/>
              <a:t>1 to 3 paragraphs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functional requirements</a:t>
            </a:r>
          </a:p>
          <a:p>
            <a:r>
              <a:rPr lang="en-US" dirty="0" smtClean="0"/>
              <a:t>List of nonfunctional requirements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8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Interviews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6485428"/>
              </p:ext>
            </p:extLst>
          </p:nvPr>
        </p:nvGraphicFramePr>
        <p:xfrm>
          <a:off x="457245" y="1234464"/>
          <a:ext cx="4937706" cy="4422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7414"/>
                <a:gridCol w="2560292"/>
              </a:tblGrid>
              <a:tr h="452482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Team/App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Innovative Designers</a:t>
                      </a:r>
                      <a:endParaRPr lang="en-US" b="1" baseline="0" dirty="0" smtClean="0"/>
                    </a:p>
                    <a:p>
                      <a:r>
                        <a:rPr lang="en-US" baseline="0" dirty="0" smtClean="0"/>
                        <a:t>Team Collaboration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Innovative Designers</a:t>
                      </a:r>
                      <a:endParaRPr lang="en-US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Team Four</a:t>
                      </a:r>
                    </a:p>
                    <a:p>
                      <a:r>
                        <a:rPr lang="en-US" dirty="0" smtClean="0"/>
                        <a:t>Contact Management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Team 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Thundercats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Online Banking</a:t>
                      </a:r>
                      <a:endParaRPr lang="en-US" dirty="0"/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Thundercats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Uxability</a:t>
                      </a:r>
                      <a:endParaRPr lang="en-US" b="1" dirty="0" smtClean="0"/>
                    </a:p>
                    <a:p>
                      <a:r>
                        <a:rPr lang="en-US" b="0" dirty="0" smtClean="0"/>
                        <a:t>To-Do List</a:t>
                      </a:r>
                    </a:p>
                  </a:txBody>
                  <a:tcPr/>
                </a:tc>
              </a:tr>
              <a:tr h="633476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Uxability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XFactor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Online multilingual IDE</a:t>
                      </a:r>
                      <a:endParaRPr lang="en-US" dirty="0"/>
                    </a:p>
                  </a:txBody>
                  <a:tcPr/>
                </a:tc>
              </a:tr>
              <a:tr h="76921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XFactor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</a:t>
                      </a:r>
                    </a:p>
                    <a:p>
                      <a:r>
                        <a:rPr lang="en-US" dirty="0" smtClean="0"/>
                        <a:t>Airline Scheduling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390" y="1234464"/>
            <a:ext cx="3383243" cy="517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interviews: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design team </a:t>
            </a:r>
            <a:r>
              <a:rPr lang="en-US" sz="1800" b="1" dirty="0">
                <a:sym typeface="Wingdings"/>
              </a:rPr>
              <a:t> </a:t>
            </a:r>
            <a:r>
              <a:rPr lang="en-US" sz="1800" b="1" dirty="0" smtClean="0">
                <a:sym typeface="Wingdings"/>
              </a:rPr>
              <a:t>client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team</a:t>
            </a:r>
            <a:br>
              <a:rPr lang="en-US" sz="1800" dirty="0" smtClean="0">
                <a:sym typeface="Wingdings"/>
              </a:rPr>
            </a:b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B23300"/>
                </a:solidFill>
              </a:rPr>
              <a:t>Round 1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/>
              <a:t>Unknown </a:t>
            </a:r>
            <a:br>
              <a:rPr lang="en-US" sz="1800" dirty="0" smtClean="0"/>
            </a:br>
            <a:r>
              <a:rPr lang="en-US" sz="1800" dirty="0" smtClean="0">
                <a:sym typeface="Wingdings"/>
              </a:rPr>
              <a:t> Innovative Designers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Team Four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ym typeface="Wingdings"/>
              </a:rPr>
              <a:t>Thundercats</a:t>
            </a:r>
            <a:endParaRPr lang="en-US" sz="18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Uxability</a:t>
            </a:r>
            <a:r>
              <a:rPr lang="en-US" sz="1800" dirty="0" smtClean="0">
                <a:sym typeface="Wingdings"/>
              </a:rPr>
              <a:t>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ym typeface="Wingdings"/>
              </a:rPr>
              <a:t>XFactor</a:t>
            </a:r>
            <a:r>
              <a:rPr lang="en-US" sz="1800" dirty="0" smtClean="0">
                <a:sym typeface="Wingdings"/>
              </a:rPr>
              <a:t/>
            </a:r>
            <a:br>
              <a:rPr lang="en-US" sz="1800" dirty="0" smtClean="0">
                <a:sym typeface="Wingdings"/>
              </a:rPr>
            </a:br>
            <a:endParaRPr lang="en-US" sz="18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B23300"/>
                </a:solidFill>
                <a:sym typeface="Wingdings"/>
              </a:rPr>
              <a:t>Round 2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smtClean="0">
                <a:sym typeface="Wingdings"/>
              </a:rPr>
              <a:t>Innovative Designers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Team Four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Thundercats</a:t>
            </a:r>
            <a:r>
              <a:rPr lang="en-US" sz="1800" dirty="0" smtClean="0">
                <a:sym typeface="Wingdings"/>
              </a:rPr>
              <a:t>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</a:t>
            </a:r>
            <a:r>
              <a:rPr lang="en-US" sz="1800" dirty="0" err="1" smtClean="0">
                <a:sym typeface="Wingdings"/>
              </a:rPr>
              <a:t>Uxability</a:t>
            </a:r>
            <a:endParaRPr lang="en-US" sz="18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 err="1" smtClean="0">
                <a:sym typeface="Wingdings"/>
              </a:rPr>
              <a:t>XFactor</a:t>
            </a:r>
            <a:r>
              <a:rPr lang="en-US" sz="1800" dirty="0" smtClean="0">
                <a:sym typeface="Wingdings"/>
              </a:rPr>
              <a:t> </a:t>
            </a:r>
            <a:br>
              <a:rPr lang="en-US" sz="1800" dirty="0" smtClean="0">
                <a:sym typeface="Wingdings"/>
              </a:rPr>
            </a:br>
            <a:r>
              <a:rPr lang="en-US" sz="1800" dirty="0" smtClean="0">
                <a:sym typeface="Wingdings"/>
              </a:rPr>
              <a:t> Unknown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4513" y="5806414"/>
            <a:ext cx="2608456" cy="400110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300"/>
                </a:solidFill>
              </a:rPr>
              <a:t>25 minutes per round</a:t>
            </a:r>
            <a:endParaRPr lang="en-US" sz="2000" dirty="0">
              <a:solidFill>
                <a:srgbClr val="B2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5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interview your client team.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B23C00"/>
                </a:solidFill>
              </a:rPr>
              <a:t>Functional Specification </a:t>
            </a:r>
            <a:r>
              <a:rPr lang="en-US" dirty="0" smtClean="0"/>
              <a:t>(first draft)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Application name</a:t>
            </a:r>
          </a:p>
          <a:p>
            <a:pPr lvl="1"/>
            <a:r>
              <a:rPr lang="en-US" dirty="0" smtClean="0"/>
              <a:t>Application description</a:t>
            </a:r>
          </a:p>
          <a:p>
            <a:pPr lvl="1"/>
            <a:r>
              <a:rPr lang="en-US" dirty="0" smtClean="0"/>
              <a:t>List of at least 10 functional requirements</a:t>
            </a:r>
          </a:p>
          <a:p>
            <a:pPr lvl="1"/>
            <a:r>
              <a:rPr lang="en-US" dirty="0" smtClean="0"/>
              <a:t>List of at least 4 nonfunctional requirements</a:t>
            </a:r>
          </a:p>
          <a:p>
            <a:pPr lvl="1"/>
            <a:r>
              <a:rPr lang="en-US" dirty="0" smtClean="0"/>
              <a:t>At least 5 use cases</a:t>
            </a:r>
            <a:br>
              <a:rPr lang="en-US" dirty="0" smtClean="0"/>
            </a:b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1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Each team turns in one Functional Specification.</a:t>
            </a:r>
          </a:p>
          <a:p>
            <a:pPr lvl="1"/>
            <a:r>
              <a:rPr lang="en-US" dirty="0" smtClean="0"/>
              <a:t>Microsoft Word document or PDF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Email as an attachment to </a:t>
            </a:r>
            <a:r>
              <a:rPr lang="en-US" dirty="0" smtClean="0">
                <a:hlinkClick r:id="rId2"/>
              </a:rPr>
              <a:t>ron.mak@sjsu.edu</a:t>
            </a:r>
            <a:r>
              <a:rPr lang="en-US" dirty="0" smtClean="0"/>
              <a:t> 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Subject: </a:t>
            </a:r>
            <a:r>
              <a:rPr lang="en-US" b="1" dirty="0" smtClean="0">
                <a:latin typeface="Courier New"/>
                <a:cs typeface="Courier New"/>
              </a:rPr>
              <a:t>CS 235</a:t>
            </a:r>
            <a:r>
              <a:rPr lang="en-US" dirty="0" smtClean="0"/>
              <a:t> </a:t>
            </a:r>
            <a:r>
              <a:rPr lang="en-US" b="1" dirty="0">
                <a:latin typeface="Courier New"/>
                <a:cs typeface="Courier New"/>
              </a:rPr>
              <a:t>Assignment #1</a:t>
            </a:r>
            <a:r>
              <a:rPr lang="en-US" dirty="0" smtClean="0"/>
              <a:t> </a:t>
            </a:r>
            <a:r>
              <a:rPr lang="en-US" i="1" dirty="0">
                <a:latin typeface="Times New Roman"/>
                <a:cs typeface="Times New Roman"/>
              </a:rPr>
              <a:t>Team </a:t>
            </a:r>
            <a:r>
              <a:rPr lang="en-US" i="1" dirty="0" smtClean="0">
                <a:latin typeface="Times New Roman"/>
                <a:cs typeface="Times New Roman"/>
              </a:rPr>
              <a:t>name</a:t>
            </a:r>
          </a:p>
          <a:p>
            <a:pPr lvl="1"/>
            <a:r>
              <a:rPr lang="en-US" dirty="0"/>
              <a:t>Be sure to CC all team members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 smtClean="0">
                <a:solidFill>
                  <a:srgbClr val="B23C00"/>
                </a:solidFill>
              </a:rPr>
              <a:t>Friday, February 6 </a:t>
            </a:r>
            <a:r>
              <a:rPr lang="en-US" dirty="0" smtClean="0"/>
              <a:t>at 11:59 PM.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90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28376</TotalTime>
  <Words>293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Quadrant</vt:lpstr>
      <vt:lpstr>CS 235: User Interface Design January 29 Class Meeting</vt:lpstr>
      <vt:lpstr>Preliminaries</vt:lpstr>
      <vt:lpstr>Functional Requirements</vt:lpstr>
      <vt:lpstr>Nonfunctional Requirements</vt:lpstr>
      <vt:lpstr>Parts of a Use Case</vt:lpstr>
      <vt:lpstr>Functional Specification</vt:lpstr>
      <vt:lpstr>Initial Interviews</vt:lpstr>
      <vt:lpstr>Assignment #1</vt:lpstr>
      <vt:lpstr>Assignment #1, cont’d</vt:lpstr>
    </vt:vector>
  </TitlesOfParts>
  <Manager/>
  <Company>San Jose State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Zayd</cp:lastModifiedBy>
  <cp:revision>224</cp:revision>
  <dcterms:created xsi:type="dcterms:W3CDTF">2008-01-12T03:52:55Z</dcterms:created>
  <dcterms:modified xsi:type="dcterms:W3CDTF">2015-02-01T07:17:06Z</dcterms:modified>
  <cp:category/>
</cp:coreProperties>
</file>