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3300"/>
    <a:srgbClr val="008000"/>
    <a:srgbClr val="0000FF"/>
    <a:srgbClr val="000066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75" d="100"/>
          <a:sy n="75" d="100"/>
        </p:scale>
        <p:origin x="-258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37CC2A5-4DD0-44C0-962B-3671F17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A23C53-705A-491F-A9B6-108B33664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A8AA-6ACE-4ADB-BE5C-DDEA3482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75621-BF53-4438-9C8A-AF4CF31A5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C07FB-2AD4-417A-BED9-9A264C10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E9F-2AF3-4F59-A6D7-3D3804C76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3A3B9AC-2D9B-4AE3-828B-D89195528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9FB87-80C4-4016-8391-313B470847DA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508000" y="42052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 dirty="0">
                <a:latin typeface="Calibri" pitchFamily="34" charset="0"/>
              </a:rPr>
              <a:t>Calendar Appointment and </a:t>
            </a:r>
            <a:br>
              <a:rPr lang="en-US" sz="3800" dirty="0">
                <a:latin typeface="Calibri" pitchFamily="34" charset="0"/>
              </a:rPr>
            </a:br>
            <a:r>
              <a:rPr lang="en-US" sz="3800" dirty="0">
                <a:latin typeface="Calibri" pitchFamily="34" charset="0"/>
              </a:rPr>
              <a:t>To-Do List </a:t>
            </a:r>
            <a:r>
              <a:rPr lang="en-US" sz="3800" dirty="0" smtClean="0">
                <a:latin typeface="Calibri" pitchFamily="34" charset="0"/>
              </a:rPr>
              <a:t>Manager – A Mobile App</a:t>
            </a:r>
            <a:endParaRPr lang="en-US" sz="3800" dirty="0">
              <a:latin typeface="Calibri" pitchFamily="34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1382713" y="57785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Zayd Hammoudeh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67A228-8947-4185-8E6D-584B76A7C1A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400" dirty="0" smtClean="0"/>
              <a:t> Introduction</a:t>
            </a:r>
            <a:endParaRPr lang="en-US" sz="3400" dirty="0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368300" y="989013"/>
            <a:ext cx="8432800" cy="5135562"/>
          </a:xfrm>
        </p:spPr>
        <p:txBody>
          <a:bodyPr/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600" b="1" dirty="0" smtClean="0"/>
              <a:t>Overview:</a:t>
            </a:r>
          </a:p>
          <a:p>
            <a:pPr marL="571500" indent="-571500" eaLnBrk="1" hangingPunct="1">
              <a:buFont typeface="Arial" charset="0"/>
              <a:buNone/>
            </a:pPr>
            <a:endParaRPr lang="en-US" sz="1400" b="1" dirty="0" smtClean="0"/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It is common for a person to have multiple different, disjoint calendars (professional, personal, education etc.) across several platforms.</a:t>
            </a:r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Almost all of us have routine chores and errands as well as larger tasks that make-up a formal or informal to-do list.</a:t>
            </a:r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Most people do not employ any system to manage and visualize all of this disparate information.</a:t>
            </a:r>
            <a:endParaRPr lang="en-US" sz="2000" b="1" dirty="0" smtClean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68300" y="4559300"/>
            <a:ext cx="8432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Calibri" pitchFamily="34" charset="0"/>
              </a:rPr>
              <a:t>Goal:</a:t>
            </a:r>
            <a:r>
              <a:rPr lang="en-US" b="0">
                <a:latin typeface="Calibri" pitchFamily="34" charset="0"/>
              </a:rPr>
              <a:t> </a:t>
            </a:r>
          </a:p>
          <a:p>
            <a:endParaRPr lang="en-US" b="0">
              <a:latin typeface="Calibri" pitchFamily="34" charset="0"/>
            </a:endParaRPr>
          </a:p>
          <a:p>
            <a:pPr algn="ctr"/>
            <a:r>
              <a:rPr lang="en-US" sz="2200" b="0">
                <a:latin typeface="Calibri" pitchFamily="34" charset="0"/>
              </a:rPr>
              <a:t>Simplify the management of a user’s daily calendars and to-do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smtClean="0"/>
              <a:t>Solution &amp; Benefits</a:t>
            </a:r>
          </a:p>
        </p:txBody>
      </p:sp>
      <p:sp>
        <p:nvSpPr>
          <p:cNvPr id="10242" name="Rectangle 3"/>
          <p:cNvSpPr>
            <a:spLocks/>
          </p:cNvSpPr>
          <p:nvPr/>
        </p:nvSpPr>
        <p:spPr bwMode="auto">
          <a:xfrm>
            <a:off x="266700" y="1192213"/>
            <a:ext cx="8432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600">
                <a:latin typeface="Calibri" pitchFamily="34" charset="0"/>
              </a:rPr>
              <a:t>Solution:</a:t>
            </a:r>
            <a:r>
              <a:rPr lang="en-US" sz="2600" b="0">
                <a:latin typeface="Calibri" pitchFamily="34" charset="0"/>
              </a:rPr>
              <a:t> </a:t>
            </a: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b="0">
              <a:latin typeface="Calibri" pitchFamily="34" charset="0"/>
            </a:endParaRP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200" b="0">
                <a:latin typeface="Calibri" pitchFamily="34" charset="0"/>
              </a:rPr>
              <a:t>Integrate all of a user’s calendars into a single web</a:t>
            </a: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200" b="0">
                <a:latin typeface="Calibri" pitchFamily="34" charset="0"/>
              </a:rPr>
              <a:t>interface and juxtapose it with the user’s to-do list</a:t>
            </a:r>
            <a:endParaRPr lang="en-US" sz="2200">
              <a:latin typeface="Calibri" pitchFamily="34" charset="0"/>
            </a:endParaRP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b="0">
              <a:latin typeface="Calibri" pitchFamily="34" charset="0"/>
            </a:endParaRPr>
          </a:p>
          <a:p>
            <a:pPr marL="571500" indent="-571500" defTabSz="457200">
              <a:spcAft>
                <a:spcPct val="40000"/>
              </a:spcAft>
              <a:buFontTx/>
              <a:buChar char="•"/>
            </a:pPr>
            <a:endParaRPr lang="en-US" sz="2200" b="0">
              <a:latin typeface="Calibri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79400" y="3352800"/>
            <a:ext cx="8432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600">
                <a:latin typeface="Calibri" pitchFamily="34" charset="0"/>
              </a:rPr>
              <a:t>Application Benefits:</a:t>
            </a:r>
          </a:p>
          <a:p>
            <a:pPr marL="457200" indent="-457200"/>
            <a:endParaRPr lang="en-US" sz="260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b="0">
                <a:latin typeface="Calibri" pitchFamily="34" charset="0"/>
              </a:rPr>
              <a:t>Allow the user to quickly visualize and prioritize all of his/her daily activities using one portal.</a:t>
            </a:r>
          </a:p>
          <a:p>
            <a:pPr marL="457200" indent="-457200">
              <a:buFontTx/>
              <a:buChar char="•"/>
            </a:pPr>
            <a:r>
              <a:rPr lang="en-US" sz="2200" b="0">
                <a:latin typeface="Calibri" pitchFamily="34" charset="0"/>
              </a:rPr>
              <a:t>Help prevent the belated completion of tasks through reminders (not currently supported) and better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200" b="1" dirty="0" smtClean="0">
                <a:solidFill>
                  <a:srgbClr val="000066"/>
                </a:solidFill>
              </a:rPr>
              <a:t>Design patterns and techniques used include: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Color Standardization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Concept </a:t>
            </a:r>
            <a:r>
              <a:rPr lang="en-US" sz="1800" dirty="0" smtClean="0">
                <a:solidFill>
                  <a:srgbClr val="003300"/>
                </a:solidFill>
              </a:rPr>
              <a:t>p</a:t>
            </a:r>
            <a:r>
              <a:rPr lang="en-US" sz="1800" dirty="0" smtClean="0">
                <a:solidFill>
                  <a:srgbClr val="003300"/>
                </a:solidFill>
              </a:rPr>
              <a:t>resented by guest lecturer Robert Nicholson</a:t>
            </a:r>
            <a:endParaRPr lang="en-US" sz="1800" dirty="0" smtClean="0">
              <a:solidFill>
                <a:srgbClr val="003300"/>
              </a:solidFill>
            </a:endParaRP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Alternate Views</a:t>
            </a:r>
          </a:p>
          <a:p>
            <a:pPr lvl="2"/>
            <a:r>
              <a:rPr lang="en-US" sz="1800" dirty="0" smtClean="0">
                <a:solidFill>
                  <a:srgbClr val="003300"/>
                </a:solidFill>
              </a:rPr>
              <a:t>Mobile friendly version of day, week, and month calendar views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Persistent 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Cognitive Science: Rely on recognition rather than recall</a:t>
            </a:r>
            <a:r>
              <a:rPr lang="en-US" sz="1800" dirty="0" smtClean="0">
                <a:solidFill>
                  <a:srgbClr val="003300"/>
                </a:solidFill>
              </a:rPr>
              <a:t>.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Good Defaults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Prevent Form Abandonment: Pre-populate forms for users when possible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Dropdown </a:t>
            </a:r>
            <a:r>
              <a:rPr lang="en-US" sz="2000" b="1" dirty="0" smtClean="0">
                <a:solidFill>
                  <a:srgbClr val="003300"/>
                </a:solidFill>
              </a:rPr>
              <a:t>Chooser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Date Chooser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Time Chooser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Inlay </a:t>
            </a:r>
            <a:r>
              <a:rPr lang="en-US" sz="2000" b="1" dirty="0" smtClean="0">
                <a:solidFill>
                  <a:srgbClr val="003300"/>
                </a:solidFill>
              </a:rPr>
              <a:t>List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Reduce the visual cognitive load in a to-do </a:t>
            </a:r>
            <a:r>
              <a:rPr lang="en-US" sz="1800" dirty="0" smtClean="0"/>
              <a:t>l</a:t>
            </a:r>
            <a:r>
              <a:rPr lang="en-US" sz="1800" dirty="0" smtClean="0"/>
              <a:t>ist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 (Continued)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0066"/>
                </a:solidFill>
              </a:rPr>
              <a:t>Additional design patterns and techniques used: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Making Error Messages Easier to See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Motion and coloring of errors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“Toast” Modal Dialogs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Mobile friendly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Pyramid </a:t>
            </a:r>
            <a:r>
              <a:rPr lang="en-US" b="1" dirty="0" smtClean="0">
                <a:solidFill>
                  <a:srgbClr val="003300"/>
                </a:solidFill>
              </a:rPr>
              <a:t>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Calendar navigation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Prompting Text Fields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Don’t make ‘</a:t>
            </a:r>
            <a:r>
              <a:rPr lang="en-US" sz="1800" dirty="0" err="1" smtClean="0">
                <a:solidFill>
                  <a:srgbClr val="003300"/>
                </a:solidFill>
              </a:rPr>
              <a:t>em</a:t>
            </a:r>
            <a:r>
              <a:rPr lang="en-US" sz="1800" dirty="0" smtClean="0">
                <a:solidFill>
                  <a:srgbClr val="003300"/>
                </a:solidFill>
              </a:rPr>
              <a:t> think!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3887</TotalTime>
  <Words>184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sjsu_powerpoint template 1</vt:lpstr>
      <vt:lpstr>Slide 1</vt:lpstr>
      <vt:lpstr> Introduction</vt:lpstr>
      <vt:lpstr>Solution &amp; Benefits</vt:lpstr>
      <vt:lpstr>Design Patterns &amp; Techniques</vt:lpstr>
      <vt:lpstr>Design Patterns &amp; Techniques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283</cp:revision>
  <dcterms:created xsi:type="dcterms:W3CDTF">2014-07-03T16:55:19Z</dcterms:created>
  <dcterms:modified xsi:type="dcterms:W3CDTF">2015-04-18T15:58:38Z</dcterms:modified>
</cp:coreProperties>
</file>