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314" r:id="rId4"/>
    <p:sldId id="319" r:id="rId5"/>
    <p:sldId id="316" r:id="rId6"/>
    <p:sldId id="327" r:id="rId7"/>
    <p:sldId id="330" r:id="rId8"/>
    <p:sldId id="328" r:id="rId9"/>
    <p:sldId id="318" r:id="rId10"/>
    <p:sldId id="32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165BF"/>
    <a:srgbClr val="B71D11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5/7/2016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2162175" y="122380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Cross-Platform Paradigms: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</a:t>
            </a:r>
          </a:p>
          <a:p>
            <a:pPr lvl="2">
              <a:lnSpc>
                <a:spcPct val="130000"/>
              </a:lnSpc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Java </a:t>
            </a:r>
            <a:r>
              <a:rPr lang="en-US" sz="2400" dirty="0" smtClean="0"/>
              <a:t>JavaScript</a:t>
            </a:r>
            <a:r>
              <a:rPr lang="en-US" sz="2400" dirty="0" smtClean="0"/>
              <a:t>, </a:t>
            </a:r>
            <a:r>
              <a:rPr lang="en-US" sz="2400" dirty="0" smtClean="0"/>
              <a:t>Squeak</a:t>
            </a:r>
          </a:p>
          <a:p>
            <a:pPr lvl="2"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</a:t>
            </a:r>
            <a:r>
              <a:rPr lang="en-US" sz="2600" b="1" i="1" dirty="0" smtClean="0">
                <a:solidFill>
                  <a:srgbClr val="FF0000"/>
                </a:solidFill>
              </a:rPr>
              <a:t>Scala</a:t>
            </a:r>
            <a:endParaRPr lang="en-US" sz="2600" b="1" i="1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an architecture to run Haskell programs inside the JVM.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50088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Used to overcome any language/implementation specific differences when running 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parses a structured corpus based off a user-defined grammar.  </a:t>
            </a:r>
            <a:r>
              <a:rPr lang="en-US" i="1" dirty="0" err="1" smtClean="0"/>
              <a:t>HamSkill</a:t>
            </a:r>
            <a:r>
              <a:rPr lang="en-US" dirty="0" smtClean="0"/>
              <a:t> uses two separate grammars, namely:</a:t>
            </a:r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Haskell.g4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– Defines how to 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ScalaOutput.g4</a:t>
            </a:r>
            <a:r>
              <a:rPr lang="en-US" dirty="0" smtClean="0"/>
              <a:t> – Defines how to reformat </a:t>
            </a: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default output to match Haskell’s standard output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Scala.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</a:t>
            </a:r>
            <a:r>
              <a:rPr lang="en-US" dirty="0" smtClean="0"/>
              <a:t>– JVM-based, functional 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Testing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980498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Parsing Using ANTLR – A Good Decision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Why </a:t>
            </a:r>
            <a:r>
              <a:rPr lang="en-US" b="1" dirty="0">
                <a:solidFill>
                  <a:srgbClr val="008000"/>
                </a:solidFill>
              </a:rPr>
              <a:t>the Original Decision may be Better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dirty="0" smtClean="0"/>
              <a:t>Runs inside the JVM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Simple interface through grammar files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Easy to learn and use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High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Expanding the grammar is fast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C00000"/>
                </a:solidFill>
              </a:rPr>
              <a:t>Why the Original Decision </a:t>
            </a:r>
            <a:r>
              <a:rPr lang="en-US" b="1" dirty="0" smtClean="0">
                <a:solidFill>
                  <a:srgbClr val="C00000"/>
                </a:solidFill>
              </a:rPr>
              <a:t>may be Poor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dirty="0" smtClean="0"/>
              <a:t>Reduced low level control and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Performance is not optimized for this specific application/grammar</a:t>
            </a: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/>
              <a:t>Transpilin</a:t>
            </a:r>
            <a:r>
              <a:rPr lang="en-US" sz="3000" dirty="0" err="1" smtClean="0"/>
              <a:t>g</a:t>
            </a:r>
            <a:r>
              <a:rPr lang="en-US" sz="3000" dirty="0" smtClean="0"/>
              <a:t> to Scala </a:t>
            </a:r>
            <a:r>
              <a:rPr lang="en-US" sz="3000" dirty="0" smtClean="0"/>
              <a:t>– A Bad Decision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Why the Original Decision is Poor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Architecture dependent on the implementation of another language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Reduced low level control and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Requires additional libraries be deployed with the tool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Why the Original Decision may be Better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Simpler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Quicker to implement basic features</a:t>
            </a:r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070BB9"/>
                </a:solidFill>
              </a:rPr>
              <a:t>A Better Approach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Compile to a lower level language like Java </a:t>
            </a:r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</a:t>
            </a:r>
            <a:r>
              <a:rPr lang="en-US" sz="3600" dirty="0" smtClean="0"/>
              <a:t>the </a:t>
            </a:r>
            <a:r>
              <a:rPr lang="en-US" sz="3600" dirty="0"/>
              <a:t>source </a:t>
            </a:r>
            <a:r>
              <a:rPr lang="en-US" sz="3600" dirty="0" smtClean="0"/>
              <a:t>code, run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tool for yourself, </a:t>
            </a:r>
            <a:r>
              <a:rPr lang="en-US" sz="3600" dirty="0"/>
              <a:t>or are just bored,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9926</TotalTime>
  <Words>468</Words>
  <Application>Microsoft Office PowerPoint</Application>
  <PresentationFormat>On-screen Show (4:3)</PresentationFormat>
  <Paragraphs>83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sjsu_powerpoint template 1</vt:lpstr>
      <vt:lpstr>PowerPoint Presentation</vt:lpstr>
      <vt:lpstr>Haskell and the JVM</vt:lpstr>
      <vt:lpstr>Key Goals for HamSkill</vt:lpstr>
      <vt:lpstr>HamSkill Software Architecture</vt:lpstr>
      <vt:lpstr>Key HamSkill Architecture Components</vt:lpstr>
      <vt:lpstr>PowerPoint Presentation</vt:lpstr>
      <vt:lpstr>Parsing Using ANTLR – A Good Decision</vt:lpstr>
      <vt:lpstr>Transpiling to Scala – A Bad Decision</vt:lpstr>
      <vt:lpstr>Interested in my Work?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1633</cp:revision>
  <dcterms:created xsi:type="dcterms:W3CDTF">2014-07-03T16:55:19Z</dcterms:created>
  <dcterms:modified xsi:type="dcterms:W3CDTF">2016-05-08T00:37:25Z</dcterms:modified>
</cp:coreProperties>
</file>