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hyperlink" Target="https://www.mapr.com/blog/spinning-hadoop-cluster-cloud" TargetMode="External"/><Relationship Id="rId4" Type="http://schemas.openxmlformats.org/officeDocument/2006/relationships/hyperlink" Target="https://github.com/google/g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</a:t>
            </a:r>
            <a:r>
              <a:rPr lang="en-US" sz="3600" dirty="0" err="1" smtClean="0">
                <a:latin typeface="Palatino Linotype" pitchFamily="18" charset="0"/>
                <a:cs typeface="Times New Roman" pitchFamily="18" charset="0"/>
              </a:rPr>
              <a:t>Oozie</a:t>
            </a:r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and Amazon </a:t>
            </a:r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Algorithm 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48%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15-20%.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</a:t>
            </a:r>
            <a:r>
              <a:rPr lang="en-US" sz="2000" smtClean="0">
                <a:latin typeface="+mj-lt"/>
              </a:rPr>
              <a:t>about </a:t>
            </a:r>
            <a:r>
              <a:rPr lang="en-US" sz="2000" b="1" smtClean="0">
                <a:solidFill>
                  <a:srgbClr val="C00000"/>
                </a:solidFill>
                <a:latin typeface="+mj-lt"/>
              </a:rPr>
              <a:t>26%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43914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3890" y="1081373"/>
            <a:ext cx="4608945" cy="513556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Custom MapReduce configurations are very powerful.  Specific uses of them in our project include: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Passing the training set file location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 </a:t>
            </a:r>
            <a:r>
              <a:rPr lang="en-US" dirty="0" smtClean="0">
                <a:latin typeface="+mj-lt"/>
              </a:rPr>
              <a:t>Custom configurations can streamline implementation schemes and enable significant flexibility.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99183" y="1857230"/>
            <a:ext cx="4038600" cy="2807132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trainingFile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 ${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trainingSetFile</a:t>
            </a:r>
            <a:r>
              <a:rPr lang="en-US" sz="1600" b="1" dirty="0" smtClean="0">
                <a:latin typeface="Palatino Linotype" panose="02040502050505030304" pitchFamily="18" charset="0"/>
              </a:rPr>
              <a:t>} 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1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NaiveBayesModel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bernoulli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6845" y="4881465"/>
            <a:ext cx="402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Custom MapReduce Configuration</a:t>
            </a:r>
          </a:p>
          <a:p>
            <a:pPr algn="ctr"/>
            <a:r>
              <a:rPr lang="en-US" sz="1600" b="0" dirty="0" smtClean="0"/>
              <a:t>from our </a:t>
            </a:r>
            <a:r>
              <a:rPr lang="en-US" sz="1600" dirty="0" err="1" smtClean="0">
                <a:solidFill>
                  <a:srgbClr val="008000"/>
                </a:solidFill>
              </a:rPr>
              <a:t>Oozie</a:t>
            </a:r>
            <a:r>
              <a:rPr lang="en-US" sz="1600" dirty="0" smtClean="0">
                <a:solidFill>
                  <a:srgbClr val="008000"/>
                </a:solidFill>
              </a:rPr>
              <a:t> XML Workflow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</a:t>
            </a:r>
            <a:r>
              <a:rPr lang="en-US" sz="1800" dirty="0" smtClean="0">
                <a:latin typeface="+mj-lt"/>
                <a:hlinkClick r:id="rId4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Hammoudeh, Shubhangi Rakhonde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1514476"/>
            <a:ext cx="9072644" cy="40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above use different distance metrics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above use different distance metrics</a:t>
            </a:r>
            <a:endParaRPr lang="en-US" b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2100"/>
            <a:ext cx="89615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Multinomial &amp; Bernoulli 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using standard 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To simplify code design and testing, we used the </a:t>
            </a:r>
            <a:r>
              <a:rPr lang="en-US" b="1" i="1" dirty="0">
                <a:solidFill>
                  <a:srgbClr val="008000"/>
                </a:solidFill>
                <a:latin typeface="+mn-lt"/>
              </a:rPr>
              <a:t>strategy pattern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calculating the distance.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</a:t>
                </a:r>
                <a:r>
                  <a:rPr lang="en-US" dirty="0"/>
                  <a:t>using standard </a:t>
                </a:r>
                <a:r>
                  <a:rPr lang="en-US" dirty="0" smtClean="0">
                    <a:latin typeface="+mj-lt"/>
                  </a:rPr>
                  <a:t>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Also uses the </a:t>
                </a:r>
                <a:r>
                  <a:rPr lang="en-US" sz="2000" b="1" i="1" dirty="0">
                    <a:solidFill>
                      <a:srgbClr val="008000"/>
                    </a:solidFill>
                    <a:latin typeface="+mn-lt"/>
                  </a:rPr>
                  <a:t>strategy pattern </a:t>
                </a:r>
                <a:r>
                  <a:rPr lang="en-US" dirty="0" smtClean="0">
                    <a:latin typeface="+mj-lt"/>
                  </a:rPr>
                  <a:t>to specify the distance metric.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9435</TotalTime>
  <Words>1024</Words>
  <Application>Microsoft Office PowerPoint</Application>
  <PresentationFormat>On-screen Show (4:3)</PresentationFormat>
  <Paragraphs>183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Algorithm 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1497</cp:revision>
  <dcterms:created xsi:type="dcterms:W3CDTF">2014-07-03T16:55:19Z</dcterms:created>
  <dcterms:modified xsi:type="dcterms:W3CDTF">2015-11-28T16:44:21Z</dcterms:modified>
</cp:coreProperties>
</file>