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Amazon 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46%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20% or more.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27%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36892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85147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While we covered custom MapReduce configurations in class, we did not use them in our assignments.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Custom MapReduce configurations through XML or </a:t>
            </a:r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are very powerful.  Specific uses of them in our project include:</a:t>
            </a:r>
          </a:p>
          <a:p>
            <a:pPr lvl="1"/>
            <a:r>
              <a:rPr lang="en-US" dirty="0" smtClean="0">
                <a:latin typeface="+mj-lt"/>
              </a:rPr>
              <a:t>Passing the location of a training set file</a:t>
            </a:r>
          </a:p>
          <a:p>
            <a:pPr lvl="1"/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</a:t>
            </a:r>
          </a:p>
          <a:p>
            <a:pPr lvl="1"/>
            <a:r>
              <a:rPr lang="en-US" dirty="0" smtClean="0">
                <a:latin typeface="+mj-lt"/>
              </a:rPr>
              <a:t>It is important to learn how to use this powerful tool as it makes passing custom information to your MapReduce job very easy.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Oct-2015].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Nov-2015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data mining</a:t>
            </a:r>
            <a:r>
              <a:rPr lang="en-US" sz="1800" dirty="0">
                <a:latin typeface="+mj-lt"/>
              </a:rPr>
              <a:t>. Boston: Pearson Addison Wesley, 2005.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3229"/>
            <a:ext cx="8877300" cy="457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" y="1358900"/>
            <a:ext cx="897368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Bernoulli Naïve </a:t>
            </a:r>
            <a:r>
              <a:rPr lang="en-US" dirty="0" smtClean="0">
                <a:latin typeface="+mj-lt"/>
              </a:rPr>
              <a:t>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in 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</a:t>
            </a:r>
            <a:r>
              <a:rPr lang="en-US" dirty="0" smtClean="0">
                <a:latin typeface="+mj-lt"/>
              </a:rPr>
              <a:t>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using 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To simplify code design and testing, we used the </a:t>
                </a:r>
                <a:r>
                  <a:rPr lang="en-US" b="1" i="1" dirty="0" smtClean="0">
                    <a:solidFill>
                      <a:srgbClr val="008000"/>
                    </a:solidFill>
                    <a:latin typeface="+mj-lt"/>
                  </a:rPr>
                  <a:t>strategy pattern</a:t>
                </a:r>
                <a:r>
                  <a:rPr lang="en-US" b="1" dirty="0" smtClean="0">
                    <a:solidFill>
                      <a:srgbClr val="008000"/>
                    </a:solidFill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for calculating the distance.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9376</TotalTime>
  <Words>1013</Words>
  <Application>Microsoft Office PowerPoint</Application>
  <PresentationFormat>On-screen Show (4:3)</PresentationFormat>
  <Paragraphs>165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Bernoulli Naïve Bayes</vt:lpstr>
      <vt:lpstr>K-Nearest Neighbors (KNN)</vt:lpstr>
      <vt:lpstr>Amazon Web Services (AWS) Cluster</vt:lpstr>
      <vt:lpstr>PowerPoint Presentation</vt:lpstr>
      <vt:lpstr>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1457</cp:revision>
  <dcterms:created xsi:type="dcterms:W3CDTF">2014-07-03T16:55:19Z</dcterms:created>
  <dcterms:modified xsi:type="dcterms:W3CDTF">2015-11-27T18:50:04Z</dcterms:modified>
</cp:coreProperties>
</file>