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4"/>
    <p:restoredTop sz="94645"/>
  </p:normalViewPr>
  <p:slideViewPr>
    <p:cSldViewPr snapToGrid="0" snapToObjects="1">
      <p:cViewPr>
        <p:scale>
          <a:sx n="170" d="100"/>
          <a:sy n="170" d="100"/>
        </p:scale>
        <p:origin x="144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4208-3A45-5C4F-B59A-C5EAA166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58A64-61F2-4748-87F9-2E9AEFA8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3938-BE2D-BD4F-9FE5-1DEFD74F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ED54-1EA2-C040-B9CA-EEBF118F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B0FB-C18C-1343-A56B-A3332359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6723-0C52-FB41-86D1-65104DF5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7B34F-4F7F-5042-B9D0-A547F320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37C9-FFCE-804E-A47A-9C0DC388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698B-9ECE-444B-B6F9-A4A15C11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17BE-6C88-0642-B346-2C18C7E4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E6F57-766B-6446-BE79-77EF21A84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D055-3C8D-9841-A27C-F67C89179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769D-6118-A94B-9D22-2CF11CBF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5B03-7449-EE4C-8585-C5931A97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481-72B5-724B-9F65-8A08240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D0B4-5BD7-C54E-9454-0814FA22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8346-076C-1143-9A82-9397CC99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AA1F-45AE-B046-8C7F-440B1265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E0CC-8F44-054F-8728-84813BFC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5238-E35E-FA46-8BC4-C944AF10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6C59-A1B9-2F4A-9507-2985A530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E128-2D58-9545-9428-10F99588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E9DA-154D-5249-B51E-17774303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19C4-1807-A545-A706-89037015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4DB5-2951-9341-8189-E1081186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B9B1-E879-704C-9A36-98A049A1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83E8-FABD-C44A-BC8B-A7C36EF8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0C2AE-F0C3-1B40-B559-8F19657C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4713-5E78-834A-9791-7FAFD63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30B4-3E39-8342-9008-673FA58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4188-2E9A-6B49-A812-FC2D2DA0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4370-A5AD-D043-A602-B751163C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378D-82B9-9449-8D43-CEB183EA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F1101-D624-C54E-8905-3B7BAAD6B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1BC2F-CCFD-9F48-A7F0-BD2DEB565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2747-D962-4A41-9052-BD753FC7B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71CAF-B1AD-4247-9655-F8B91EAF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55A6C-AD6B-1C45-AEFD-8FA07CF5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48E9-DF90-6243-B14A-CB697DFB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798-F8C8-6540-B5F6-E544A35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A11D3-CE5E-3D4B-B7C2-5601B8E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17C80-0858-6843-BB0A-D9B3A099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9E834-278E-0B41-8C1D-E1D5B013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204BA-6888-2044-9619-E30E0819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BB9CC-ACEB-CF49-B935-2AEA3656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4F798-C025-E540-AD06-B14BA9F1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E981-A4B2-114C-8DAE-AE68010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9BF7-64EA-F448-B876-8412BE04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BB548-F3DE-5D49-B9EB-2F8F8193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DFC8-E4A7-4E45-B356-C377D8DB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A6392-089A-B64F-94AE-C866E6B0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DB449-5542-8949-BA6E-2FBE8074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3D34-BBA1-1740-8FF8-6FFF8A92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69DCE-D40B-954E-A72B-FAB753FD2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705B4-20A1-BE42-A915-1736E9D5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C43CE-B96E-2E4B-9388-76DCEE9F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D371-436D-A74A-A287-FC545B64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868C-25BE-4F44-939A-6CD3BA18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27B50-26E1-BE4E-88A6-78914E24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36E1-782D-704C-B0C4-23622FE8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E02B-E059-9D44-A477-C1016A654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D708-C011-5C4D-8E8B-291B1B8619C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B53B-5818-7142-BB60-C663F98EC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FF9D-97BA-5343-AAB7-EF9BCAE2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6C4B-4B6C-AC44-ACE1-EC54BED46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 Advanced Automated Stratego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1B0D3-D59D-2141-83FD-7C6FAD7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Steven Walton &amp; Zayd Hammoudeh</a:t>
            </a:r>
          </a:p>
          <a:p>
            <a:r>
              <a:rPr lang="en-US" dirty="0"/>
              <a:t>Week 3: April 19, 2019</a:t>
            </a:r>
          </a:p>
        </p:txBody>
      </p:sp>
    </p:spTree>
    <p:extLst>
      <p:ext uri="{BB962C8B-B14F-4D97-AF65-F5344CB8AC3E}">
        <p14:creationId xmlns:p14="http://schemas.microsoft.com/office/powerpoint/2010/main" val="36639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3EA8-B60A-D548-8F2E-46B6B516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50"/>
            <a:ext cx="10515600" cy="1325563"/>
          </a:xfrm>
        </p:spPr>
        <p:txBody>
          <a:bodyPr/>
          <a:lstStyle/>
          <a:p>
            <a:r>
              <a:rPr lang="en-US" b="1" dirty="0"/>
              <a:t>Project Overview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12BF-6268-C845-8013-327F516E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413"/>
            <a:ext cx="10515600" cy="51051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Stratego: </a:t>
            </a:r>
            <a:r>
              <a:rPr lang="en-US" dirty="0"/>
              <a:t>Two player, competitive deterministic board game with imperfect information</a:t>
            </a:r>
          </a:p>
          <a:p>
            <a:endParaRPr lang="en-US" b="1" dirty="0"/>
          </a:p>
          <a:p>
            <a:r>
              <a:rPr lang="en-US" b="1" dirty="0" err="1"/>
              <a:t>Stratego’s</a:t>
            </a:r>
            <a:r>
              <a:rPr lang="en-US" b="1" dirty="0"/>
              <a:t> Complexity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Standard Version of Stratego: 10</a:t>
            </a:r>
            <a:r>
              <a:rPr lang="en-US" baseline="30000" dirty="0"/>
              <a:t>115</a:t>
            </a:r>
            <a:r>
              <a:rPr lang="en-US" dirty="0"/>
              <a:t> states</a:t>
            </a:r>
          </a:p>
          <a:p>
            <a:pPr lvl="2"/>
            <a:r>
              <a:rPr lang="en-US" dirty="0"/>
              <a:t>Chess: 10</a:t>
            </a:r>
            <a:r>
              <a:rPr lang="en-US" baseline="30000" dirty="0"/>
              <a:t>50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Go (19x19): 10</a:t>
            </a:r>
            <a:r>
              <a:rPr lang="en-US" baseline="30000" dirty="0"/>
              <a:t>171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Project Plan</a:t>
            </a:r>
            <a:r>
              <a:rPr lang="en-US" dirty="0"/>
              <a:t>: Implement our algorithm on a simplified version of the game:</a:t>
            </a:r>
          </a:p>
          <a:p>
            <a:pPr lvl="1"/>
            <a:r>
              <a:rPr lang="en-US" dirty="0"/>
              <a:t>Smaller board (8x8 instead of 10x10)</a:t>
            </a:r>
          </a:p>
          <a:p>
            <a:pPr lvl="1"/>
            <a:r>
              <a:rPr lang="en-US" dirty="0"/>
              <a:t>Reduced Piece Set</a:t>
            </a:r>
          </a:p>
        </p:txBody>
      </p:sp>
    </p:spTree>
    <p:extLst>
      <p:ext uri="{BB962C8B-B14F-4D97-AF65-F5344CB8AC3E}">
        <p14:creationId xmlns:p14="http://schemas.microsoft.com/office/powerpoint/2010/main" val="28596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0D2E-7E31-7848-8090-92711671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Week’s Action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8020-23E8-554B-B771-FB2A32ED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Get the Stratego program to the point where a complete game with valid moves is (human) playable</a:t>
            </a:r>
          </a:p>
          <a:p>
            <a:pPr lvl="1"/>
            <a:r>
              <a:rPr lang="en-US" dirty="0"/>
              <a:t>We felt this was an ambitious stretch goal while ensuring sufficient quality</a:t>
            </a:r>
          </a:p>
          <a:p>
            <a:pPr lvl="1"/>
            <a:endParaRPr lang="en-US" dirty="0"/>
          </a:p>
          <a:p>
            <a:r>
              <a:rPr lang="en-US" b="1" dirty="0"/>
              <a:t>Good News</a:t>
            </a:r>
            <a:r>
              <a:rPr lang="en-US" dirty="0"/>
              <a:t>: We not only achieved it but exceeded it</a:t>
            </a:r>
          </a:p>
          <a:p>
            <a:pPr lvl="1"/>
            <a:r>
              <a:rPr lang="en-US" dirty="0"/>
              <a:t>Significantly expanded the testing architecture</a:t>
            </a:r>
          </a:p>
          <a:p>
            <a:pPr lvl="1"/>
            <a:r>
              <a:rPr lang="en-US" dirty="0"/>
              <a:t>Supports randomized computer players for detecting further issues and ensuring significant coverage depth</a:t>
            </a:r>
          </a:p>
          <a:p>
            <a:pPr lvl="1"/>
            <a:endParaRPr lang="en-US" dirty="0"/>
          </a:p>
          <a:p>
            <a:r>
              <a:rPr lang="en-US" b="1" dirty="0"/>
              <a:t>Total Time Investment into Base Game</a:t>
            </a:r>
            <a:r>
              <a:rPr lang="en-US" dirty="0"/>
              <a:t>: ~50 hours</a:t>
            </a:r>
          </a:p>
        </p:txBody>
      </p:sp>
    </p:spTree>
    <p:extLst>
      <p:ext uri="{BB962C8B-B14F-4D97-AF65-F5344CB8AC3E}">
        <p14:creationId xmlns:p14="http://schemas.microsoft.com/office/powerpoint/2010/main" val="2851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F9E1-CEDA-8347-8E7E-BC72289C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Screen 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84ED87-B5B2-DC46-AE50-65D359C83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800" y="2001044"/>
            <a:ext cx="3454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1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6C4B-4B6C-AC44-ACE1-EC54BED46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Demo?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1B0D3-D59D-2141-83FD-7C6FAD7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2465-6732-8F4F-8374-4764AC74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05CF-5E65-C944-9EF4-C1A6ECB2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player is </a:t>
            </a:r>
            <a:r>
              <a:rPr lang="en-US" b="1" dirty="0"/>
              <a:t>significantly worse </a:t>
            </a:r>
            <a:r>
              <a:rPr lang="en-US" dirty="0"/>
              <a:t>than expected even on very simple setups</a:t>
            </a:r>
          </a:p>
          <a:p>
            <a:pPr lvl="1"/>
            <a:r>
              <a:rPr lang="en-US" dirty="0"/>
              <a:t>Takes hundreds of moves on average for either player to win</a:t>
            </a:r>
          </a:p>
          <a:p>
            <a:pPr lvl="1"/>
            <a:r>
              <a:rPr lang="en-US" dirty="0"/>
              <a:t>Significantly fewer moves should be required</a:t>
            </a:r>
          </a:p>
          <a:p>
            <a:endParaRPr lang="en-US" dirty="0"/>
          </a:p>
          <a:p>
            <a:r>
              <a:rPr lang="en-US" dirty="0"/>
              <a:t>Original idea to use a random baseline instead of heuristics to judge move quality is probably not going to work</a:t>
            </a:r>
          </a:p>
          <a:p>
            <a:endParaRPr lang="en-US" dirty="0"/>
          </a:p>
          <a:p>
            <a:r>
              <a:rPr lang="en-US" dirty="0"/>
              <a:t>Need more sophisticated approaches for estimating state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4639-4E9A-FB45-ADE3-8F7E4A4B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DDDE-C8AC-5F4A-8F92-037CE229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Although Stratego has imperfect information, we expect that at least the early stages of the project will loosen that assumption</a:t>
            </a:r>
          </a:p>
          <a:p>
            <a:pPr lvl="1"/>
            <a:r>
              <a:rPr lang="en-US" dirty="0"/>
              <a:t>Enables superior reasoning about the game and will provide a meaningful baseline for performance analysis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Depending on overall progress, we will decide whether to restore the assumption</a:t>
            </a:r>
          </a:p>
          <a:p>
            <a:pPr lvl="1"/>
            <a:endParaRPr lang="en-US" dirty="0"/>
          </a:p>
          <a:p>
            <a:r>
              <a:rPr lang="en-US" b="1" dirty="0"/>
              <a:t>Next Week’s Goal</a:t>
            </a:r>
            <a:r>
              <a:rPr lang="en-US" dirty="0"/>
              <a:t>: Implement a rule-based agent</a:t>
            </a:r>
          </a:p>
          <a:p>
            <a:pPr lvl="1"/>
            <a:r>
              <a:rPr lang="en-US" dirty="0"/>
              <a:t>This should help to build intuition about constraints as we go to more complex agent models</a:t>
            </a:r>
          </a:p>
        </p:txBody>
      </p:sp>
    </p:spTree>
    <p:extLst>
      <p:ext uri="{BB962C8B-B14F-4D97-AF65-F5344CB8AC3E}">
        <p14:creationId xmlns:p14="http://schemas.microsoft.com/office/powerpoint/2010/main" val="7762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292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Creating an Advanced Automated Stratego Player</vt:lpstr>
      <vt:lpstr>Project Overview Review</vt:lpstr>
      <vt:lpstr>Last Week’s Action Item</vt:lpstr>
      <vt:lpstr>Simple Screen Shot</vt:lpstr>
      <vt:lpstr>Demo?</vt:lpstr>
      <vt:lpstr>Takeaways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Advanced Automated Stratego Player</dc:title>
  <dc:creator>zhammoud</dc:creator>
  <cp:lastModifiedBy>zhammoud</cp:lastModifiedBy>
  <cp:revision>41</cp:revision>
  <dcterms:created xsi:type="dcterms:W3CDTF">2019-04-12T12:01:40Z</dcterms:created>
  <dcterms:modified xsi:type="dcterms:W3CDTF">2019-04-19T20:23:32Z</dcterms:modified>
</cp:coreProperties>
</file>