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117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4/12/19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10FFC87-CB7C-4616-BA76-DE3B3AEAAEE1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4/12/19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044BBF8-10D4-4225-BCF5-A19FF26CF4BB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4/12/19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C0D0685-A2EB-47B8-B1A6-42E1EC6C8C3C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github.com/ZaydH/stratego" TargetMode="External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Creating an Advanced Automated Stratego Player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By: Steven Walton &amp; Zayd Hammoudeh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Week 2: April 12, 2019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762120" y="0"/>
            <a:ext cx="10515240" cy="1035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What is Stratego?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278640" y="1035720"/>
            <a:ext cx="5946120" cy="5546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Two player board game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Adversarial “capture the flag”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1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Harder Than Chess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State Space: 10</a:t>
            </a:r>
            <a:r>
              <a:rPr b="0" lang="en-US" sz="24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115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vs 10</a:t>
            </a:r>
            <a:r>
              <a:rPr b="0" lang="en-US" sz="24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50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Standard Board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 rows by 10 columns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40 pieces per player (of varying abilities)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Imperfect Information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At start only know location of own pieces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Small versions (e.g. 10 pieces per player) vexists (which we may use)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1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Branching Factor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~220 (Upper Bound)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1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1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22" name="Content Placeholder 5" descr=""/>
          <p:cNvPicPr/>
          <p:nvPr/>
        </p:nvPicPr>
        <p:blipFill>
          <a:blip r:embed="rId1"/>
          <a:stretch/>
        </p:blipFill>
        <p:spPr>
          <a:xfrm>
            <a:off x="7098480" y="1480320"/>
            <a:ext cx="4721400" cy="4696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762120" y="0"/>
            <a:ext cx="10515240" cy="1035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Additional Challenges of Stratego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278640" y="1035720"/>
            <a:ext cx="5946120" cy="5546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Limited Feedback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Games take hundreds of moves with only a win/loss/draw result at the end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Two Game Stages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Stage #1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Piece Placement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Stage #2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”Main” gameplay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1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Stage #1 has high variability significantly increasing training requirements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1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1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25" name="Content Placeholder 5" descr=""/>
          <p:cNvPicPr/>
          <p:nvPr/>
        </p:nvPicPr>
        <p:blipFill>
          <a:blip r:embed="rId1"/>
          <a:stretch/>
        </p:blipFill>
        <p:spPr>
          <a:xfrm>
            <a:off x="7098480" y="1480320"/>
            <a:ext cx="4721400" cy="4696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838080" y="0"/>
            <a:ext cx="10515240" cy="1085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Outline of our Development Plan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838080" y="1193040"/>
            <a:ext cx="10515240" cy="5033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High Level: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Focus on gameplay not on placement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Stage 1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Build the “Arena”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Construct the rules and fundamental gameplay mechanics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Stage 2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Construct simple learners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Possible Strategies: Uniform-random, Rule-based, POMDP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Stage 3: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Basic Reinforcement Learner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Possible Strategies: Q-learner, R-learner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Stage 4: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Deep Reinforcement (Time Allowing)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838080" y="81720"/>
            <a:ext cx="10515240" cy="7894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Efficiency Planning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838080" y="1028880"/>
            <a:ext cx="10515240" cy="5148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Reinforcement learning requires millions of actions to train a competent learner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838080" y="0"/>
            <a:ext cx="10515240" cy="1035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Current Status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838080" y="1107360"/>
            <a:ext cx="10515240" cy="5069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Source Code: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can give you access if you want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"/>
              </a:rPr>
              <a:t>https://github.com/ZaydH/stratego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Stage 1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Ongoing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Piece system implemented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Board mechanics implemented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Continuous integration architecture in place with numerous tests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 from linux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3195000" y="1825560"/>
            <a:ext cx="5801040" cy="435096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460</TotalTime>
  <Application>LibreOffice/5.1.6.2$Linux_X86_64 LibreOffice_project/10m0$Build-2</Application>
  <Words>267</Words>
  <Paragraphs>51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2019-04-12T12:01:40Z</dcterms:created>
  <dc:creator>zhammoud</dc:creator>
  <dc:description/>
  <dc:language>en-US</dc:language>
  <cp:lastModifiedBy/>
  <dcterms:modified xsi:type="dcterms:W3CDTF">2019-04-12T12:51:50Z</dcterms:modified>
  <cp:revision>16</cp:revision>
  <dc:subject/>
  <dc:title>Creating an Advanced Automated Stratego Player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