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Creating an Advanced Automated Stratego Player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By: Steven Walton &amp; Zayd Hammoudeh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Week 4: April 26, 2019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1353240"/>
            <a:ext cx="10514880" cy="51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Stratego: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 player, competitive deterministic board game with imperfect information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Stratego’s Complexity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Standard Version of Stratego: 10</a:t>
            </a:r>
            <a:r>
              <a:rPr b="0" lang="en-US" sz="2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115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Chess: 10</a:t>
            </a:r>
            <a:r>
              <a:rPr b="0"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 (19x19): 10</a:t>
            </a:r>
            <a:r>
              <a:rPr b="0"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HUNL 10</a:t>
            </a:r>
            <a:r>
              <a:rPr b="0" lang="en-US" sz="20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180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(DeppStack 10</a:t>
            </a:r>
            <a:r>
              <a:rPr b="0" lang="en-US" sz="20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Plan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Implement our algorithm on a simplified version of the game: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Smaller board (8x8 instead of 10x10)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Reduced Piece 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2772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Project Overview Review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44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44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44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44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44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44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44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Last Week’s Action Item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Goal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Get caught up on other Q-Learning strategies, such as DeepStack and AlphaGo.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Fix bugs in existing Stratego engine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 rule based agent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52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52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52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52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52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 Stack Strategy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imperfect information to reduce complexity from 10</a:t>
            </a:r>
            <a:r>
              <a:rPr b="0" lang="en-US" sz="2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160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≤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r>
            <a:r>
              <a:rPr b="0" lang="en-US" sz="2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Depth limit of four actions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Approximate Nash Equilibrium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Nash Equilibrium results in a strategy that at worst results in tie. Deep Stack wins because humans make mistakes.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Uses 2 Networks: Flop Network, Turn 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Resolves public states. Traverses lookahead tree multiple times.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52" end="3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52" end="3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52" end="3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52" end="3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52" end="3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Takeaways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Next Steps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on implementing rule based different agents.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Next Week’s Goal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Implement a rule-based agent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should help to build intuition about constraints as we go to more complex agent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93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93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93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93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</TotalTime>
  <Application>LibreOffice/5.1.6.2$Linux_X86_64 LibreOffice_project/10m0$Build-2</Application>
  <Words>292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2019-04-12T12:01:40Z</dcterms:created>
  <dc:creator>zhammoud</dc:creator>
  <dc:description/>
  <dc:language>en-US</dc:language>
  <cp:lastModifiedBy/>
  <dcterms:modified xsi:type="dcterms:W3CDTF">2019-04-25T16:28:23Z</dcterms:modified>
  <cp:revision>45</cp:revision>
  <dc:subject/>
  <dc:title>Creating an Advanced Automated Stratego Player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