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12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E33C-42F8-B64C-84A6-C0CC37C36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Microcode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Store: Regulates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4750" y="46279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rows x 23 columns</a:t>
            </a:r>
            <a:endParaRPr lang="en-US" dirty="0"/>
          </a:p>
        </p:txBody>
      </p:sp>
      <p:pic>
        <p:nvPicPr>
          <p:cNvPr id="8" name="Picture 7" descr="Screen Shot 2014-10-09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1143000"/>
            <a:ext cx="8593418" cy="4302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76" y="5706981"/>
            <a:ext cx="9163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64 rows x 23 columns (signals needed in different stages, hence colored)</a:t>
            </a:r>
          </a:p>
          <a:p>
            <a:pPr algn="ctr"/>
            <a:r>
              <a:rPr lang="en-US" sz="2400" dirty="0" smtClean="0"/>
              <a:t>Indexed by  6 bits  </a:t>
            </a:r>
            <a:r>
              <a:rPr lang="en-US" sz="2400" dirty="0" smtClean="0">
                <a:solidFill>
                  <a:srgbClr val="FF0000"/>
                </a:solidFill>
              </a:rPr>
              <a:t>{ IR[15:12]</a:t>
            </a:r>
            <a:r>
              <a:rPr lang="en-US" sz="2400" dirty="0" smtClean="0">
                <a:solidFill>
                  <a:srgbClr val="008000"/>
                </a:solidFill>
              </a:rPr>
              <a:t>, IR[11]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IR[5] </a:t>
            </a:r>
            <a:r>
              <a:rPr lang="en-US" sz="2400" dirty="0" smtClean="0"/>
              <a:t>} </a:t>
            </a:r>
            <a:r>
              <a:rPr lang="en-US" sz="2400" dirty="0" smtClean="0">
                <a:sym typeface="Wingdings"/>
              </a:rPr>
              <a:t>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OPCODE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X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3366FF"/>
                </a:solidFill>
                <a:sym typeface="Wingdings"/>
              </a:rPr>
              <a:t>Y</a:t>
            </a:r>
            <a:r>
              <a:rPr lang="en-US" sz="2400" dirty="0" smtClean="0">
                <a:sym typeface="Wingdings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9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ADD instruction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284" y="1152019"/>
            <a:ext cx="812914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For the ADD instruction, the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is 0001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ADD comes in two flavors: REG (IR[5]=0) or Immediate (IR[5]=1)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IR[11] is not a steering bit for ADD, so ADD should do the same</a:t>
            </a:r>
          </a:p>
          <a:p>
            <a:pPr algn="just"/>
            <a:r>
              <a:rPr lang="en-US" sz="2400" dirty="0" smtClean="0"/>
              <a:t>thing irrespective of whether IR[11] is 0 or 11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ADD will map to four rows: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0001 00 </a:t>
            </a:r>
            <a:r>
              <a:rPr lang="en-US" sz="2400" dirty="0" smtClean="0">
                <a:sym typeface="Wingdings"/>
              </a:rPr>
              <a:t> Row 4  ADD REG (IR[11] happens to be 0)</a:t>
            </a:r>
          </a:p>
          <a:p>
            <a:pPr algn="just"/>
            <a:r>
              <a:rPr lang="en-US" sz="2400" dirty="0"/>
              <a:t>0001 </a:t>
            </a:r>
            <a:r>
              <a:rPr lang="en-US" sz="2400" dirty="0" smtClean="0"/>
              <a:t>01 </a:t>
            </a:r>
            <a:r>
              <a:rPr lang="en-US" sz="2400" dirty="0">
                <a:sym typeface="Wingdings"/>
              </a:rPr>
              <a:t> Row </a:t>
            </a:r>
            <a:r>
              <a:rPr lang="en-US" sz="2400" dirty="0" smtClean="0">
                <a:sym typeface="Wingdings"/>
              </a:rPr>
              <a:t>5 </a:t>
            </a:r>
            <a:r>
              <a:rPr lang="en-US" sz="2400" dirty="0">
                <a:sym typeface="Wingdings"/>
              </a:rPr>
              <a:t> ADD </a:t>
            </a:r>
            <a:r>
              <a:rPr lang="en-US" sz="2400" dirty="0" smtClean="0">
                <a:sym typeface="Wingdings"/>
              </a:rPr>
              <a:t>IMM(IR</a:t>
            </a:r>
            <a:r>
              <a:rPr lang="en-US" sz="2400" dirty="0">
                <a:sym typeface="Wingdings"/>
              </a:rPr>
              <a:t>[11] happens to be 0</a:t>
            </a:r>
            <a:r>
              <a:rPr lang="en-US" sz="2400" dirty="0" smtClean="0">
                <a:sym typeface="Wingdings"/>
              </a:rPr>
              <a:t>)</a:t>
            </a:r>
          </a:p>
          <a:p>
            <a:pPr algn="just"/>
            <a:endParaRPr lang="en-US" sz="2400" dirty="0">
              <a:sym typeface="Wingdings"/>
            </a:endParaRPr>
          </a:p>
          <a:p>
            <a:pPr algn="just"/>
            <a:r>
              <a:rPr lang="en-US" sz="2400" dirty="0"/>
              <a:t>0001 </a:t>
            </a:r>
            <a:r>
              <a:rPr lang="en-US" sz="2400" dirty="0" smtClean="0"/>
              <a:t>10 </a:t>
            </a:r>
            <a:r>
              <a:rPr lang="en-US" sz="2400" dirty="0">
                <a:sym typeface="Wingdings"/>
              </a:rPr>
              <a:t> Row </a:t>
            </a:r>
            <a:r>
              <a:rPr lang="en-US" sz="2400" dirty="0" smtClean="0">
                <a:sym typeface="Wingdings"/>
              </a:rPr>
              <a:t>6 </a:t>
            </a:r>
            <a:r>
              <a:rPr lang="en-US" sz="2400" dirty="0">
                <a:sym typeface="Wingdings"/>
              </a:rPr>
              <a:t> ADD REG ( IR[11] happens to be </a:t>
            </a:r>
            <a:r>
              <a:rPr lang="en-US" sz="2400" dirty="0" smtClean="0">
                <a:sym typeface="Wingdings"/>
              </a:rPr>
              <a:t>1)</a:t>
            </a:r>
            <a:endParaRPr lang="en-US" sz="2400" dirty="0">
              <a:sym typeface="Wingdings"/>
            </a:endParaRPr>
          </a:p>
          <a:p>
            <a:pPr algn="just"/>
            <a:r>
              <a:rPr lang="en-US" sz="2400" dirty="0"/>
              <a:t>0001 </a:t>
            </a:r>
            <a:r>
              <a:rPr lang="en-US" sz="2400" dirty="0" smtClean="0"/>
              <a:t>11 </a:t>
            </a:r>
            <a:r>
              <a:rPr lang="en-US" sz="2400" dirty="0">
                <a:sym typeface="Wingdings"/>
              </a:rPr>
              <a:t> Row </a:t>
            </a:r>
            <a:r>
              <a:rPr lang="en-US" sz="2400" dirty="0" smtClean="0">
                <a:sym typeface="Wingdings"/>
              </a:rPr>
              <a:t>7 </a:t>
            </a:r>
            <a:r>
              <a:rPr lang="en-US" sz="2400" dirty="0">
                <a:sym typeface="Wingdings"/>
              </a:rPr>
              <a:t> ADD IMM( IR[11] happens to be </a:t>
            </a:r>
            <a:r>
              <a:rPr lang="en-US" sz="2400" dirty="0" smtClean="0">
                <a:sym typeface="Wingdings"/>
              </a:rPr>
              <a:t>1)</a:t>
            </a:r>
            <a:endParaRPr lang="en-US" sz="2400" dirty="0">
              <a:sym typeface="Wingding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284" y="4438174"/>
            <a:ext cx="7299200" cy="788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8106" y="5618926"/>
            <a:ext cx="7299200" cy="788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Down Arrow 2"/>
          <p:cNvSpPr/>
          <p:nvPr/>
        </p:nvSpPr>
        <p:spPr>
          <a:xfrm rot="5630168">
            <a:off x="7570808" y="5134243"/>
            <a:ext cx="1417985" cy="88776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4589" y="53354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Row 4, ADD REG (IR[11]=0)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4750" y="46279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rows x 23 columns</a:t>
            </a:r>
            <a:endParaRPr lang="en-US" dirty="0"/>
          </a:p>
        </p:txBody>
      </p:sp>
      <p:pic>
        <p:nvPicPr>
          <p:cNvPr id="8" name="Picture 7" descr="Screen Shot 2014-10-09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1143000"/>
            <a:ext cx="8593418" cy="43026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577" y="3825005"/>
            <a:ext cx="8927531" cy="1852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443" y="4246020"/>
            <a:ext cx="8326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ADD instruction needs to read both REGs</a:t>
            </a:r>
          </a:p>
          <a:p>
            <a:pPr algn="ctr"/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DECODE: SR1 is needed (1) and SR2 is needed (1)</a:t>
            </a:r>
          </a:p>
          <a:p>
            <a:pPr algn="ctr"/>
            <a:r>
              <a:rPr lang="en-US" sz="2400" dirty="0" smtClean="0"/>
              <a:t>AGEX: ALU RESULTMUX should select ALU and not SHFT (1)</a:t>
            </a:r>
          </a:p>
          <a:p>
            <a:pPr algn="ctr"/>
            <a:r>
              <a:rPr lang="en-US" sz="2400" dirty="0" smtClean="0"/>
              <a:t>SR: DR VALUE should come from ALU result (11)</a:t>
            </a:r>
          </a:p>
          <a:p>
            <a:pPr algn="ctr"/>
            <a:r>
              <a:rPr lang="en-US" sz="2400" dirty="0" smtClean="0"/>
              <a:t>This instruction writes to REG (LDREG) and condition code (LDCC)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3848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032" y="3495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5311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043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05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271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810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0340" y="6390123"/>
            <a:ext cx="32752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ALUK=00 is ADD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Row 5, ADD IMM(IR[11]=0)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4750" y="46279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rows x 23 columns</a:t>
            </a:r>
            <a:endParaRPr lang="en-US" dirty="0"/>
          </a:p>
        </p:txBody>
      </p:sp>
      <p:pic>
        <p:nvPicPr>
          <p:cNvPr id="8" name="Picture 7" descr="Screen Shot 2014-10-09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1143000"/>
            <a:ext cx="8593418" cy="43026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577" y="4029391"/>
            <a:ext cx="8927531" cy="1852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7491" y="4437859"/>
            <a:ext cx="7172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ADD instruction needs only SR1, so two changes:</a:t>
            </a:r>
          </a:p>
          <a:p>
            <a:pPr algn="ctr"/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DECODE: SR1 is needed (1) and SR2 is needed (0)</a:t>
            </a:r>
          </a:p>
          <a:p>
            <a:pPr algn="ctr"/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AGEX: SR2MUX should get value from SEXT(imm5) </a:t>
            </a:r>
            <a:r>
              <a:rPr lang="en-US" sz="2400" dirty="0" smtClean="0">
                <a:ln>
                  <a:solidFill>
                    <a:srgbClr val="000000"/>
                  </a:solidFill>
                </a:ln>
                <a:sym typeface="Wingdings"/>
              </a:rPr>
              <a:t> 1</a:t>
            </a:r>
            <a:endParaRPr lang="en-US" sz="2400" dirty="0" smtClean="0">
              <a:ln>
                <a:solidFill>
                  <a:srgbClr val="000000"/>
                </a:solidFill>
              </a:ln>
            </a:endParaRPr>
          </a:p>
          <a:p>
            <a:pPr algn="ctr"/>
            <a:r>
              <a:rPr lang="en-US" sz="2400" dirty="0" smtClean="0"/>
              <a:t>(other signals same as Row 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3848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032" y="3495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5311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043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05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271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810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0268" y="3685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9452" y="3706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0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04002" y="37013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1731" y="37000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2974" y="37010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14784" y="37040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1653" y="3707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699" y="3724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1280463"/>
            <a:ext cx="8686800" cy="3829275"/>
          </a:xfrm>
        </p:spPr>
        <p:txBody>
          <a:bodyPr>
            <a:normAutofit/>
          </a:bodyPr>
          <a:lstStyle/>
          <a:p>
            <a:r>
              <a:rPr lang="en-US" dirty="0" smtClean="0"/>
              <a:t>Row 6 is IDENTICAL to Row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Row 7 is IDENTICAL to Row 5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2365073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Hint:  XOR and AND should be quite easy now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47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392</Words>
  <Application>Microsoft Macintosh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LAB 3: Microcode</vt:lpstr>
      <vt:lpstr>Control Store: Regulates Pipeline</vt:lpstr>
      <vt:lpstr>Consider the ADD instruction</vt:lpstr>
      <vt:lpstr>Row 4, ADD REG (IR[11]=0)</vt:lpstr>
      <vt:lpstr>Row 5, ADD IMM(IR[11]=0)</vt:lpstr>
      <vt:lpstr>Row 6 is IDENTICAL to Row 4  Row 7 is IDENTICAL to Row 5 </vt:lpstr>
      <vt:lpstr> Hint:  XOR and AND should be quite easy now 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101</cp:revision>
  <dcterms:created xsi:type="dcterms:W3CDTF">2013-01-17T17:57:29Z</dcterms:created>
  <dcterms:modified xsi:type="dcterms:W3CDTF">2014-10-09T21:48:31Z</dcterms:modified>
</cp:coreProperties>
</file>