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935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04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704" y="451118"/>
            <a:ext cx="7910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Extra Credit: Due on Sept 2, 11:59pm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-36067" y="1299221"/>
            <a:ext cx="90324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will need to test your MUL routine for the following ten test cases, </a:t>
            </a:r>
            <a:br>
              <a:rPr lang="en-US" sz="2400" dirty="0" smtClean="0"/>
            </a:br>
            <a:r>
              <a:rPr lang="en-US" sz="2400" dirty="0" smtClean="0"/>
              <a:t>and report the computed answer and number of instructions for each</a:t>
            </a:r>
            <a:br>
              <a:rPr lang="en-US" sz="2400" dirty="0" smtClean="0"/>
            </a:br>
            <a:r>
              <a:rPr lang="en-US" sz="2400" dirty="0" smtClean="0"/>
              <a:t>test case.  You will get points ONLY IF your program computes the </a:t>
            </a:r>
            <a:br>
              <a:rPr lang="en-US" sz="2400" dirty="0" smtClean="0"/>
            </a:br>
            <a:r>
              <a:rPr lang="en-US" sz="2400" dirty="0" smtClean="0"/>
              <a:t>correct</a:t>
            </a:r>
            <a:r>
              <a:rPr lang="en-US" sz="2400" dirty="0"/>
              <a:t> </a:t>
            </a:r>
            <a:r>
              <a:rPr lang="en-US" sz="2400" dirty="0" smtClean="0"/>
              <a:t>results for ALL the ten test cases.  Submit your .</a:t>
            </a:r>
            <a:r>
              <a:rPr lang="en-US" sz="2400" dirty="0" err="1" smtClean="0"/>
              <a:t>asm</a:t>
            </a:r>
            <a:r>
              <a:rPr lang="en-US" sz="2400" dirty="0" smtClean="0"/>
              <a:t> file along </a:t>
            </a:r>
            <a:br>
              <a:rPr lang="en-US" sz="2400" dirty="0" smtClean="0"/>
            </a:br>
            <a:r>
              <a:rPr lang="en-US" sz="2400" dirty="0" smtClean="0"/>
              <a:t>with a  text file with the following table and line filled out.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51616"/>
              </p:ext>
            </p:extLst>
          </p:nvPr>
        </p:nvGraphicFramePr>
        <p:xfrm>
          <a:off x="240631" y="3515226"/>
          <a:ext cx="844204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5"/>
                <a:gridCol w="661357"/>
                <a:gridCol w="640080"/>
                <a:gridCol w="754380"/>
                <a:gridCol w="726351"/>
                <a:gridCol w="726351"/>
                <a:gridCol w="814166"/>
                <a:gridCol w="638536"/>
                <a:gridCol w="726351"/>
                <a:gridCol w="726351"/>
                <a:gridCol w="726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Val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0x4000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0xFF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0x00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0x000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0xFF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0xFF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0x01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0x12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0x64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0xAA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0x96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Val 0x4001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0x34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0x64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0x55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0x69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 at</a:t>
                      </a:r>
                    </a:p>
                    <a:p>
                      <a:r>
                        <a:rPr lang="en-US" b="1" dirty="0" smtClean="0"/>
                        <a:t>0x4002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0xFE01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0x00FF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0x00FF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0x03A8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0x2710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0x3872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0x3D86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Num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Inst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  <a:p>
                      <a:endParaRPr lang="en-US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0631" y="5625949"/>
            <a:ext cx="8442049" cy="830997"/>
          </a:xfrm>
          <a:prstGeom prst="rect">
            <a:avLst/>
          </a:prstGeom>
          <a:solidFill>
            <a:srgbClr val="E6B9B8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avg. </a:t>
            </a:r>
            <a:r>
              <a:rPr lang="en-US" sz="2400" dirty="0" smtClean="0"/>
              <a:t># </a:t>
            </a:r>
            <a:r>
              <a:rPr lang="en-US" sz="2400" dirty="0" smtClean="0"/>
              <a:t>of </a:t>
            </a:r>
            <a:r>
              <a:rPr lang="en-US" sz="2400" dirty="0" smtClean="0"/>
              <a:t>instructions to perform MUL is: </a:t>
            </a:r>
            <a:r>
              <a:rPr lang="en-US" sz="2400" dirty="0" smtClean="0"/>
              <a:t>3001/10 = 300.1 or ~ 301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86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94</Words>
  <Application>Microsoft Macintosh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Pratik Gangwani</cp:lastModifiedBy>
  <cp:revision>56</cp:revision>
  <dcterms:created xsi:type="dcterms:W3CDTF">2013-01-17T17:57:29Z</dcterms:created>
  <dcterms:modified xsi:type="dcterms:W3CDTF">2014-09-02T18:53:11Z</dcterms:modified>
</cp:coreProperties>
</file>