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8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3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408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53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54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9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2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71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A62F3-EA22-45A0-B3DB-3E686C001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de-CH" sz="4800"/>
              <a:t>Project Mercurius</a:t>
            </a:r>
            <a:endParaRPr lang="LID4096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E9E91-E110-4548-B879-73CBED338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endParaRPr lang="LID4096" sz="180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A1C9-AF39-4EF5-809E-C92226B1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51D6-598F-4EC6-99BA-162BC3C2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Applikation</a:t>
            </a:r>
            <a:endParaRPr lang="en-US" dirty="0"/>
          </a:p>
          <a:p>
            <a:r>
              <a:rPr lang="en-US" dirty="0" err="1"/>
              <a:t>Technologien</a:t>
            </a:r>
            <a:endParaRPr lang="en-US" dirty="0"/>
          </a:p>
          <a:p>
            <a:r>
              <a:rPr lang="en-US" dirty="0" err="1"/>
              <a:t>Schnittstellenbeschreibung</a:t>
            </a:r>
            <a:endParaRPr lang="en-US" dirty="0"/>
          </a:p>
          <a:p>
            <a:r>
              <a:rPr lang="en-US" dirty="0"/>
              <a:t>Challenges</a:t>
            </a:r>
          </a:p>
          <a:p>
            <a:r>
              <a:rPr lang="en-US" dirty="0"/>
              <a:t>Learnings</a:t>
            </a:r>
          </a:p>
          <a:p>
            <a:r>
              <a:rPr lang="en-US" dirty="0"/>
              <a:t>Demo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7952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FB7-A91B-44E0-8536-F1855267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9319-C100-442D-BDEA-0D32D45C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Buchhaltungssoftware</a:t>
            </a:r>
            <a:endParaRPr lang="en-US" dirty="0"/>
          </a:p>
          <a:p>
            <a:pPr lvl="1"/>
            <a:r>
              <a:rPr lang="en-US" dirty="0"/>
              <a:t>Login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Jwt</a:t>
            </a:r>
            <a:endParaRPr lang="en-US" dirty="0"/>
          </a:p>
          <a:p>
            <a:pPr lvl="1"/>
            <a:r>
              <a:rPr lang="en-US" dirty="0"/>
              <a:t>Dashboard</a:t>
            </a:r>
          </a:p>
          <a:p>
            <a:pPr lvl="1"/>
            <a:r>
              <a:rPr lang="en-US" dirty="0" err="1"/>
              <a:t>Kunden</a:t>
            </a:r>
            <a:r>
              <a:rPr lang="en-US" dirty="0"/>
              <a:t>/User/</a:t>
            </a:r>
            <a:r>
              <a:rPr lang="de-DE" dirty="0"/>
              <a:t>Artikel</a:t>
            </a:r>
            <a:r>
              <a:rPr lang="en-US" dirty="0"/>
              <a:t> </a:t>
            </a:r>
            <a:r>
              <a:rPr lang="en-US" dirty="0" err="1"/>
              <a:t>erfassen</a:t>
            </a:r>
            <a:endParaRPr lang="en-US" dirty="0"/>
          </a:p>
          <a:p>
            <a:pPr lvl="1"/>
            <a:r>
              <a:rPr lang="de-DE" dirty="0"/>
              <a:t>Rechnung erstellen mit </a:t>
            </a:r>
            <a:r>
              <a:rPr lang="de-DE" dirty="0" err="1"/>
              <a:t>SwissQR</a:t>
            </a:r>
            <a:r>
              <a:rPr lang="de-DE" dirty="0"/>
              <a:t> support</a:t>
            </a:r>
          </a:p>
          <a:p>
            <a:pPr lvl="1"/>
            <a:r>
              <a:rPr lang="de-DE" dirty="0"/>
              <a:t>Rechnungen als PDF exportieren</a:t>
            </a:r>
          </a:p>
          <a:p>
            <a:pPr lvl="1"/>
            <a:r>
              <a:rPr lang="de-DE" dirty="0"/>
              <a:t>Rechnungen kategorisieren</a:t>
            </a:r>
          </a:p>
        </p:txBody>
      </p:sp>
    </p:spTree>
    <p:extLst>
      <p:ext uri="{BB962C8B-B14F-4D97-AF65-F5344CB8AC3E}">
        <p14:creationId xmlns:p14="http://schemas.microsoft.com/office/powerpoint/2010/main" val="37931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184C-B889-47F0-8263-522C755E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7290-B8DD-477F-89FC-B5E494CB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Angular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PrimeNg</a:t>
            </a:r>
            <a:endParaRPr lang="en-US" dirty="0"/>
          </a:p>
          <a:p>
            <a:r>
              <a:rPr lang="en-US" dirty="0"/>
              <a:t>Backend: </a:t>
            </a:r>
            <a:r>
              <a:rPr lang="en-US" dirty="0" err="1"/>
              <a:t>Asp.Net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Swagger OAS</a:t>
            </a:r>
          </a:p>
          <a:p>
            <a:r>
              <a:rPr lang="en-US" dirty="0"/>
              <a:t>Database: Docker (</a:t>
            </a:r>
            <a:r>
              <a:rPr lang="en-US" dirty="0" err="1"/>
              <a:t>PostgreSql</a:t>
            </a:r>
            <a:r>
              <a:rPr lang="en-US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754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6AAF-8C0D-46E1-99C2-83E2F4A0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Schnittstellenbeschreibung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759D-ED28-43A3-97FA-DC7AFE9E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Backend connection to Db</a:t>
            </a:r>
          </a:p>
          <a:p>
            <a:pPr marL="0" indent="0">
              <a:buNone/>
            </a:pPr>
            <a:r>
              <a:rPr lang="en-US" dirty="0"/>
              <a:t>Frontend calls per </a:t>
            </a:r>
            <a:r>
              <a:rPr lang="en-US" dirty="0" err="1"/>
              <a:t>Url</a:t>
            </a:r>
            <a:r>
              <a:rPr lang="en-US" dirty="0"/>
              <a:t> + Models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7444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DA5F-4E90-46E8-A6C6-04591F9E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9AD0-B3F7-40A9-A3EF-A96F77E3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Zeit &lt; </a:t>
            </a:r>
            <a:r>
              <a:rPr lang="en-US" dirty="0" err="1"/>
              <a:t>Funktionalit</a:t>
            </a:r>
            <a:r>
              <a:rPr lang="de-CH" dirty="0" err="1"/>
              <a:t>ät</a:t>
            </a:r>
            <a:r>
              <a:rPr lang="de-CH" dirty="0"/>
              <a:t> (Zu viel neues)</a:t>
            </a:r>
          </a:p>
          <a:p>
            <a:r>
              <a:rPr lang="de-CH" dirty="0" err="1"/>
              <a:t>Rechnungs</a:t>
            </a:r>
            <a:r>
              <a:rPr lang="de-CH" dirty="0"/>
              <a:t> </a:t>
            </a:r>
            <a:r>
              <a:rPr lang="de-CH" dirty="0" err="1"/>
              <a:t>generierung</a:t>
            </a:r>
            <a:r>
              <a:rPr lang="de-CH" dirty="0"/>
              <a:t> (</a:t>
            </a:r>
            <a:r>
              <a:rPr lang="de-CH" dirty="0" err="1"/>
              <a:t>Pdf</a:t>
            </a:r>
            <a:r>
              <a:rPr lang="de-CH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9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B7A-587C-4534-9B1C-DB85BD83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4017-2AD4-4081-8DC6-F57FCDB9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vornehemen</a:t>
            </a:r>
            <a:endParaRPr lang="en-US" dirty="0"/>
          </a:p>
          <a:p>
            <a:r>
              <a:rPr lang="en-US" dirty="0" err="1"/>
              <a:t>Besseres</a:t>
            </a:r>
            <a:r>
              <a:rPr lang="en-US" dirty="0"/>
              <a:t> </a:t>
            </a:r>
            <a:r>
              <a:rPr lang="en-US" dirty="0" err="1"/>
              <a:t>Zeitmanagment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6284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563E-6835-4471-AAF7-03BAE96C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AFAE-B66D-45E2-BF84-E65E47D4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311910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84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Project Mercurius</vt:lpstr>
      <vt:lpstr>Inhaltsverzeichnis</vt:lpstr>
      <vt:lpstr>Applikation</vt:lpstr>
      <vt:lpstr>Technologien</vt:lpstr>
      <vt:lpstr>Schnittstellenbeschreibung</vt:lpstr>
      <vt:lpstr>Challenges</vt:lpstr>
      <vt:lpstr>Learnings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Mercurius</dc:title>
  <dc:creator>Raphael</dc:creator>
  <cp:lastModifiedBy>Raphael</cp:lastModifiedBy>
  <cp:revision>6</cp:revision>
  <dcterms:created xsi:type="dcterms:W3CDTF">2021-06-18T19:26:36Z</dcterms:created>
  <dcterms:modified xsi:type="dcterms:W3CDTF">2021-06-18T19:50:04Z</dcterms:modified>
</cp:coreProperties>
</file>