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65" r:id="rId3"/>
    <p:sldId id="259" r:id="rId4"/>
    <p:sldId id="267" r:id="rId5"/>
    <p:sldId id="260" r:id="rId6"/>
    <p:sldId id="261" r:id="rId7"/>
    <p:sldId id="262" r:id="rId8"/>
    <p:sldId id="268" r:id="rId9"/>
    <p:sldId id="266" r:id="rId10"/>
    <p:sldId id="263" r:id="rId11"/>
  </p:sldIdLst>
  <p:sldSz cx="9144000" cy="5143500" type="screen16x9"/>
  <p:notesSz cx="6858000" cy="9144000"/>
  <p:embeddedFontLst>
    <p:embeddedFont>
      <p:font typeface="Advent Pro Light" panose="020B0604020202020204" charset="0"/>
      <p:regular r:id="rId13"/>
      <p:bold r:id="rId14"/>
    </p:embeddedFont>
    <p:embeddedFont>
      <p:font typeface="Anton" pitchFamily="2" charset="0"/>
      <p:regular r:id="rId15"/>
    </p:embeddedFont>
    <p:embeddedFont>
      <p:font typeface="Fira Sans Condensed Light" panose="020B0403050000020004" pitchFamily="34" charset="0"/>
      <p:regular r:id="rId16"/>
      <p:bold r:id="rId17"/>
      <p:italic r:id="rId18"/>
      <p:boldItalic r:id="rId19"/>
    </p:embeddedFont>
    <p:embeddedFont>
      <p:font typeface="Rajdhani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9715-27BF-4B18-B896-AF8E43318DE5}">
  <a:tblStyle styleId="{89C99715-27BF-4B18-B896-AF8E43318D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69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83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89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47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62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59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20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9" r:id="rId4"/>
    <p:sldLayoutId id="2147483666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62800" y="392838"/>
            <a:ext cx="7025505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jdhani"/>
                <a:ea typeface="Rajdhani"/>
                <a:cs typeface="Rajdhani"/>
                <a:sym typeface="Rajdhani"/>
              </a:rPr>
              <a:t>Question-Answer Generation using NLP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390652" y="2983338"/>
            <a:ext cx="3384900" cy="680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By: Ahmad Zayed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820854" y="1374473"/>
            <a:ext cx="7025505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jdhani"/>
                <a:ea typeface="Rajdhani"/>
                <a:cs typeface="Rajdhani"/>
                <a:sym typeface="Rajdhani"/>
              </a:rPr>
              <a:t>Thank you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33263332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9;p25">
            <a:extLst>
              <a:ext uri="{FF2B5EF4-FFF2-40B4-BE49-F238E27FC236}">
                <a16:creationId xmlns:a16="http://schemas.microsoft.com/office/drawing/2014/main" id="{D08F04F3-16AD-44B1-8127-612B6477F059}"/>
              </a:ext>
            </a:extLst>
          </p:cNvPr>
          <p:cNvSpPr txBox="1">
            <a:spLocks/>
          </p:cNvSpPr>
          <p:nvPr/>
        </p:nvSpPr>
        <p:spPr>
          <a:xfrm>
            <a:off x="720000" y="509824"/>
            <a:ext cx="7704000" cy="72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246D580-DF24-4A86-BC85-670A15FDC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42"/>
          <a:stretch/>
        </p:blipFill>
        <p:spPr>
          <a:xfrm>
            <a:off x="301974" y="1613647"/>
            <a:ext cx="8416338" cy="24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932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9;p25">
            <a:extLst>
              <a:ext uri="{FF2B5EF4-FFF2-40B4-BE49-F238E27FC236}">
                <a16:creationId xmlns:a16="http://schemas.microsoft.com/office/drawing/2014/main" id="{F1514671-C984-45E8-8ACE-0204B6F87166}"/>
              </a:ext>
            </a:extLst>
          </p:cNvPr>
          <p:cNvSpPr txBox="1">
            <a:spLocks/>
          </p:cNvSpPr>
          <p:nvPr/>
        </p:nvSpPr>
        <p:spPr>
          <a:xfrm>
            <a:off x="720000" y="509824"/>
            <a:ext cx="7704000" cy="72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Text 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72A1F-85D7-4175-B4CB-BEAAEE63D42E}"/>
              </a:ext>
            </a:extLst>
          </p:cNvPr>
          <p:cNvSpPr txBox="1"/>
          <p:nvPr/>
        </p:nvSpPr>
        <p:spPr>
          <a:xfrm>
            <a:off x="719999" y="1371421"/>
            <a:ext cx="770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thing I learned and first step at all when it comes to NLP projects is Cleaning the text for the model so we can get the best results.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5612C-9AC4-4ED7-9309-35D065CF5C13}"/>
              </a:ext>
            </a:extLst>
          </p:cNvPr>
          <p:cNvSpPr txBox="1"/>
          <p:nvPr/>
        </p:nvSpPr>
        <p:spPr>
          <a:xfrm>
            <a:off x="720000" y="2694684"/>
            <a:ext cx="7703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the hackathon I have learned that cleaning the text process depends mainly on the topic but there’s some constant steps such as:</a:t>
            </a:r>
          </a:p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Removing any emails or URLs</a:t>
            </a:r>
            <a:b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Removing punctuations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9;p25">
            <a:extLst>
              <a:ext uri="{FF2B5EF4-FFF2-40B4-BE49-F238E27FC236}">
                <a16:creationId xmlns:a16="http://schemas.microsoft.com/office/drawing/2014/main" id="{F1514671-C984-45E8-8ACE-0204B6F87166}"/>
              </a:ext>
            </a:extLst>
          </p:cNvPr>
          <p:cNvSpPr txBox="1">
            <a:spLocks/>
          </p:cNvSpPr>
          <p:nvPr/>
        </p:nvSpPr>
        <p:spPr>
          <a:xfrm>
            <a:off x="720000" y="509824"/>
            <a:ext cx="7704000" cy="72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Text 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9BD9F83-CCE8-44AA-A4EA-389492CB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1722455"/>
            <a:ext cx="8470665" cy="1144499"/>
          </a:xfrm>
          <a:prstGeom prst="rect">
            <a:avLst/>
          </a:prstGeom>
        </p:spPr>
      </p:pic>
      <p:sp>
        <p:nvSpPr>
          <p:cNvPr id="8" name="Google Shape;109;p25">
            <a:extLst>
              <a:ext uri="{FF2B5EF4-FFF2-40B4-BE49-F238E27FC236}">
                <a16:creationId xmlns:a16="http://schemas.microsoft.com/office/drawing/2014/main" id="{9430B92D-9480-4530-B678-AF5AEC47392A}"/>
              </a:ext>
            </a:extLst>
          </p:cNvPr>
          <p:cNvSpPr txBox="1">
            <a:spLocks/>
          </p:cNvSpPr>
          <p:nvPr/>
        </p:nvSpPr>
        <p:spPr>
          <a:xfrm>
            <a:off x="268942" y="1242927"/>
            <a:ext cx="1485900" cy="58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Google Shape;109;p25">
            <a:extLst>
              <a:ext uri="{FF2B5EF4-FFF2-40B4-BE49-F238E27FC236}">
                <a16:creationId xmlns:a16="http://schemas.microsoft.com/office/drawing/2014/main" id="{E3D224F8-0B90-4704-9D6E-C2377B3E2E54}"/>
              </a:ext>
            </a:extLst>
          </p:cNvPr>
          <p:cNvSpPr txBox="1">
            <a:spLocks/>
          </p:cNvSpPr>
          <p:nvPr/>
        </p:nvSpPr>
        <p:spPr>
          <a:xfrm>
            <a:off x="268942" y="3026102"/>
            <a:ext cx="1485900" cy="58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17C1E-7C9A-445D-A0B7-699A0FBD4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42" y="3492932"/>
            <a:ext cx="8470664" cy="9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14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9;p25">
            <a:extLst>
              <a:ext uri="{FF2B5EF4-FFF2-40B4-BE49-F238E27FC236}">
                <a16:creationId xmlns:a16="http://schemas.microsoft.com/office/drawing/2014/main" id="{D08F04F3-16AD-44B1-8127-612B6477F059}"/>
              </a:ext>
            </a:extLst>
          </p:cNvPr>
          <p:cNvSpPr txBox="1">
            <a:spLocks/>
          </p:cNvSpPr>
          <p:nvPr/>
        </p:nvSpPr>
        <p:spPr>
          <a:xfrm>
            <a:off x="720000" y="509824"/>
            <a:ext cx="7704000" cy="72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Getting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Keyphrases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BD826-743C-4657-A7BE-043991AF62BC}"/>
              </a:ext>
            </a:extLst>
          </p:cNvPr>
          <p:cNvSpPr txBox="1"/>
          <p:nvPr/>
        </p:nvSpPr>
        <p:spPr>
          <a:xfrm>
            <a:off x="720001" y="1230405"/>
            <a:ext cx="770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step helps us extract the main topics of the text so we can ask more specific questions about them instead of generating random questions.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D1E44-2237-4E1D-AF2E-076A462F6773}"/>
              </a:ext>
            </a:extLst>
          </p:cNvPr>
          <p:cNvSpPr txBox="1"/>
          <p:nvPr/>
        </p:nvSpPr>
        <p:spPr>
          <a:xfrm>
            <a:off x="720000" y="2712766"/>
            <a:ext cx="770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to make sure we get the keywords right we used several keyword-extracting models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Pke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Tf-Idf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KPMiner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TopicRank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MultipartiteRank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and chose the most occurring words.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9;p25">
            <a:extLst>
              <a:ext uri="{FF2B5EF4-FFF2-40B4-BE49-F238E27FC236}">
                <a16:creationId xmlns:a16="http://schemas.microsoft.com/office/drawing/2014/main" id="{F1514671-C984-45E8-8ACE-0204B6F87166}"/>
              </a:ext>
            </a:extLst>
          </p:cNvPr>
          <p:cNvSpPr txBox="1">
            <a:spLocks/>
          </p:cNvSpPr>
          <p:nvPr/>
        </p:nvSpPr>
        <p:spPr>
          <a:xfrm>
            <a:off x="720000" y="509824"/>
            <a:ext cx="7704000" cy="72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Questions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72A1F-85D7-4175-B4CB-BEAAEE63D42E}"/>
              </a:ext>
            </a:extLst>
          </p:cNvPr>
          <p:cNvSpPr txBox="1"/>
          <p:nvPr/>
        </p:nvSpPr>
        <p:spPr>
          <a:xfrm>
            <a:off x="720001" y="1230405"/>
            <a:ext cx="770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making sure we have clean and specific paragraph we use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T5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to generate the questions, which is the best suited for text to text generation.</a:t>
            </a:r>
          </a:p>
        </p:txBody>
      </p:sp>
    </p:spTree>
    <p:extLst>
      <p:ext uri="{BB962C8B-B14F-4D97-AF65-F5344CB8AC3E}">
        <p14:creationId xmlns:p14="http://schemas.microsoft.com/office/powerpoint/2010/main" val="396583701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9;p25">
            <a:extLst>
              <a:ext uri="{FF2B5EF4-FFF2-40B4-BE49-F238E27FC236}">
                <a16:creationId xmlns:a16="http://schemas.microsoft.com/office/drawing/2014/main" id="{D08F04F3-16AD-44B1-8127-612B6477F059}"/>
              </a:ext>
            </a:extLst>
          </p:cNvPr>
          <p:cNvSpPr txBox="1">
            <a:spLocks/>
          </p:cNvSpPr>
          <p:nvPr/>
        </p:nvSpPr>
        <p:spPr>
          <a:xfrm>
            <a:off x="720000" y="509824"/>
            <a:ext cx="7704000" cy="72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Answering Questions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BD826-743C-4657-A7BE-043991AF62BC}"/>
              </a:ext>
            </a:extLst>
          </p:cNvPr>
          <p:cNvSpPr txBox="1"/>
          <p:nvPr/>
        </p:nvSpPr>
        <p:spPr>
          <a:xfrm>
            <a:off x="720001" y="1230405"/>
            <a:ext cx="770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last step was to pass the questions we generated using the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T5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to a question-answering model, we had 2 strong model for this step which were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Haystack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4647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9;p25">
            <a:extLst>
              <a:ext uri="{FF2B5EF4-FFF2-40B4-BE49-F238E27FC236}">
                <a16:creationId xmlns:a16="http://schemas.microsoft.com/office/drawing/2014/main" id="{D08F04F3-16AD-44B1-8127-612B6477F059}"/>
              </a:ext>
            </a:extLst>
          </p:cNvPr>
          <p:cNvSpPr txBox="1">
            <a:spLocks/>
          </p:cNvSpPr>
          <p:nvPr/>
        </p:nvSpPr>
        <p:spPr>
          <a:xfrm>
            <a:off x="720000" y="509824"/>
            <a:ext cx="7704000" cy="72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BD826-743C-4657-A7BE-043991AF62BC}"/>
              </a:ext>
            </a:extLst>
          </p:cNvPr>
          <p:cNvSpPr txBox="1"/>
          <p:nvPr/>
        </p:nvSpPr>
        <p:spPr>
          <a:xfrm>
            <a:off x="720001" y="1230405"/>
            <a:ext cx="7703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Context: Egypt is bordered by </a:t>
            </a:r>
            <a:r>
              <a:rPr lang="en-US" sz="1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Mediterranean Sea to the north</a:t>
            </a: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Gaza Strip of Palestine to the northeast, the Red Sea to the east, Sudan to the south, and Libya to the west.</a:t>
            </a:r>
          </a:p>
          <a:p>
            <a:endParaRPr lang="en-US" sz="1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T5 question: What is Egypt bordered by to the north?</a:t>
            </a:r>
            <a:b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T5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answer:            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Mediterranean Sea</a:t>
            </a:r>
            <a:b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Haystack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answer:    the Mediterranean Sea</a:t>
            </a:r>
          </a:p>
        </p:txBody>
      </p:sp>
    </p:spTree>
    <p:extLst>
      <p:ext uri="{BB962C8B-B14F-4D97-AF65-F5344CB8AC3E}">
        <p14:creationId xmlns:p14="http://schemas.microsoft.com/office/powerpoint/2010/main" val="282079376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9;p25">
            <a:extLst>
              <a:ext uri="{FF2B5EF4-FFF2-40B4-BE49-F238E27FC236}">
                <a16:creationId xmlns:a16="http://schemas.microsoft.com/office/drawing/2014/main" id="{F1514671-C984-45E8-8ACE-0204B6F87166}"/>
              </a:ext>
            </a:extLst>
          </p:cNvPr>
          <p:cNvSpPr txBox="1">
            <a:spLocks/>
          </p:cNvSpPr>
          <p:nvPr/>
        </p:nvSpPr>
        <p:spPr>
          <a:xfrm>
            <a:off x="720000" y="509824"/>
            <a:ext cx="7704000" cy="72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How to make this model better?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72A1F-85D7-4175-B4CB-BEAAEE63D42E}"/>
              </a:ext>
            </a:extLst>
          </p:cNvPr>
          <p:cNvSpPr txBox="1"/>
          <p:nvPr/>
        </p:nvSpPr>
        <p:spPr>
          <a:xfrm>
            <a:off x="720001" y="1492622"/>
            <a:ext cx="770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Abstractive text summarization. [Specially for books]</a:t>
            </a:r>
          </a:p>
          <a:p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Put more effort in cleaning the data step to be more usable with every paragraph.</a:t>
            </a:r>
          </a:p>
          <a:p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Give the model ability to turn the output into MCQ with suitable choices.</a:t>
            </a:r>
          </a:p>
          <a:p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05600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337</Words>
  <Application>Microsoft Office PowerPoint</Application>
  <PresentationFormat>On-screen Show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Rajdhani</vt:lpstr>
      <vt:lpstr>Anton</vt:lpstr>
      <vt:lpstr>Fira Sans Condensed Light</vt:lpstr>
      <vt:lpstr>Arial</vt:lpstr>
      <vt:lpstr>Advent Pro Light</vt:lpstr>
      <vt:lpstr>Ai Tech Agency by Slidesgo</vt:lpstr>
      <vt:lpstr>Question-Answer Generation using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Questions-Answers Generation using NLP</dc:title>
  <cp:lastModifiedBy>A Zayed</cp:lastModifiedBy>
  <cp:revision>8</cp:revision>
  <dcterms:modified xsi:type="dcterms:W3CDTF">2022-09-23T09:10:04Z</dcterms:modified>
</cp:coreProperties>
</file>