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eaLnBrk="0" fontAlgn="base" hangingPunct="0">
      <a:spcBef>
        <a:spcPct val="0"/>
      </a:spcBef>
      <a:spcAft>
        <a:spcPct val="0"/>
      </a:spcAft>
      <a:defRPr sz="2300" kern="1200">
        <a:solidFill>
          <a:schemeClr val="tx1"/>
        </a:solidFill>
        <a:latin typeface="Helvetica" charset="0"/>
        <a:ea typeface="ＭＳ Ｐゴシック" charset="-128"/>
        <a:cs typeface="+mn-cs"/>
      </a:defRPr>
    </a:lvl1pPr>
    <a:lvl2pPr marL="326532" algn="l" rtl="0" eaLnBrk="0" fontAlgn="base" hangingPunct="0">
      <a:spcBef>
        <a:spcPct val="0"/>
      </a:spcBef>
      <a:spcAft>
        <a:spcPct val="0"/>
      </a:spcAft>
      <a:defRPr sz="2300" kern="1200">
        <a:solidFill>
          <a:schemeClr val="tx1"/>
        </a:solidFill>
        <a:latin typeface="Helvetica" charset="0"/>
        <a:ea typeface="ＭＳ Ｐゴシック" charset="-128"/>
        <a:cs typeface="+mn-cs"/>
      </a:defRPr>
    </a:lvl2pPr>
    <a:lvl3pPr marL="653064" algn="l" rtl="0" eaLnBrk="0" fontAlgn="base" hangingPunct="0">
      <a:spcBef>
        <a:spcPct val="0"/>
      </a:spcBef>
      <a:spcAft>
        <a:spcPct val="0"/>
      </a:spcAft>
      <a:defRPr sz="2300" kern="1200">
        <a:solidFill>
          <a:schemeClr val="tx1"/>
        </a:solidFill>
        <a:latin typeface="Helvetica" charset="0"/>
        <a:ea typeface="ＭＳ Ｐゴシック" charset="-128"/>
        <a:cs typeface="+mn-cs"/>
      </a:defRPr>
    </a:lvl3pPr>
    <a:lvl4pPr marL="979597" algn="l" rtl="0" eaLnBrk="0" fontAlgn="base" hangingPunct="0">
      <a:spcBef>
        <a:spcPct val="0"/>
      </a:spcBef>
      <a:spcAft>
        <a:spcPct val="0"/>
      </a:spcAft>
      <a:defRPr sz="2300" kern="1200">
        <a:solidFill>
          <a:schemeClr val="tx1"/>
        </a:solidFill>
        <a:latin typeface="Helvetica" charset="0"/>
        <a:ea typeface="ＭＳ Ｐゴシック" charset="-128"/>
        <a:cs typeface="+mn-cs"/>
      </a:defRPr>
    </a:lvl4pPr>
    <a:lvl5pPr marL="1306129" algn="l" rtl="0" eaLnBrk="0" fontAlgn="base" hangingPunct="0">
      <a:spcBef>
        <a:spcPct val="0"/>
      </a:spcBef>
      <a:spcAft>
        <a:spcPct val="0"/>
      </a:spcAft>
      <a:defRPr sz="2300" kern="1200">
        <a:solidFill>
          <a:schemeClr val="tx1"/>
        </a:solidFill>
        <a:latin typeface="Helvetica" charset="0"/>
        <a:ea typeface="ＭＳ Ｐゴシック" charset="-128"/>
        <a:cs typeface="+mn-cs"/>
      </a:defRPr>
    </a:lvl5pPr>
    <a:lvl6pPr marL="1632661" algn="l" defTabSz="653064" rtl="0" eaLnBrk="1" latinLnBrk="0" hangingPunct="1">
      <a:defRPr sz="2300" kern="1200">
        <a:solidFill>
          <a:schemeClr val="tx1"/>
        </a:solidFill>
        <a:latin typeface="Helvetica" charset="0"/>
        <a:ea typeface="ＭＳ Ｐゴシック" charset="-128"/>
        <a:cs typeface="+mn-cs"/>
      </a:defRPr>
    </a:lvl6pPr>
    <a:lvl7pPr marL="1959193" algn="l" defTabSz="653064" rtl="0" eaLnBrk="1" latinLnBrk="0" hangingPunct="1">
      <a:defRPr sz="2300" kern="1200">
        <a:solidFill>
          <a:schemeClr val="tx1"/>
        </a:solidFill>
        <a:latin typeface="Helvetica" charset="0"/>
        <a:ea typeface="ＭＳ Ｐゴシック" charset="-128"/>
        <a:cs typeface="+mn-cs"/>
      </a:defRPr>
    </a:lvl7pPr>
    <a:lvl8pPr marL="2285726" algn="l" defTabSz="653064" rtl="0" eaLnBrk="1" latinLnBrk="0" hangingPunct="1">
      <a:defRPr sz="2300" kern="1200">
        <a:solidFill>
          <a:schemeClr val="tx1"/>
        </a:solidFill>
        <a:latin typeface="Helvetica" charset="0"/>
        <a:ea typeface="ＭＳ Ｐゴシック" charset="-128"/>
        <a:cs typeface="+mn-cs"/>
      </a:defRPr>
    </a:lvl8pPr>
    <a:lvl9pPr marL="2612258" algn="l" defTabSz="653064" rtl="0" eaLnBrk="1" latinLnBrk="0" hangingPunct="1">
      <a:defRPr sz="23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6"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guide id="13" orient="horz" pos="478">
          <p15:clr>
            <a:srgbClr val="A4A3A4"/>
          </p15:clr>
        </p15:guide>
        <p15:guide id="14" orient="horz" pos="13088">
          <p15:clr>
            <a:srgbClr val="A4A3A4"/>
          </p15:clr>
        </p15:guide>
        <p15:guide id="15" orient="horz" pos="2486">
          <p15:clr>
            <a:srgbClr val="A4A3A4"/>
          </p15:clr>
        </p15:guide>
        <p15:guide id="16" orient="horz" pos="1419">
          <p15:clr>
            <a:srgbClr val="A4A3A4"/>
          </p15:clr>
        </p15:guide>
        <p15:guide id="17" pos="4782">
          <p15:clr>
            <a:srgbClr val="A4A3A4"/>
          </p15:clr>
        </p15:guide>
        <p15:guide id="18" pos="5408">
          <p15:clr>
            <a:srgbClr val="A4A3A4"/>
          </p15:clr>
        </p15:guide>
        <p15:guide id="19" pos="9843">
          <p15:clr>
            <a:srgbClr val="A4A3A4"/>
          </p15:clr>
        </p15:guide>
        <p15:guide id="20" pos="15773">
          <p15:clr>
            <a:srgbClr val="A4A3A4"/>
          </p15:clr>
        </p15:guide>
        <p15:guide id="21" pos="740">
          <p15:clr>
            <a:srgbClr val="A4A3A4"/>
          </p15:clr>
        </p15:guide>
        <p15:guide id="22" pos="10498">
          <p15:clr>
            <a:srgbClr val="A4A3A4"/>
          </p15:clr>
        </p15:guide>
        <p15:guide id="23" pos="15148">
          <p15:clr>
            <a:srgbClr val="A4A3A4"/>
          </p15:clr>
        </p15:guide>
        <p15:guide id="24" pos="19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139"/>
    <a:srgbClr val="191919"/>
    <a:srgbClr val="FFFF66"/>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92" autoAdjust="0"/>
    <p:restoredTop sz="94631"/>
  </p:normalViewPr>
  <p:slideViewPr>
    <p:cSldViewPr snapToGrid="0">
      <p:cViewPr varScale="1">
        <p:scale>
          <a:sx n="28" d="100"/>
          <a:sy n="28" d="100"/>
        </p:scale>
        <p:origin x="1554" y="144"/>
      </p:cViewPr>
      <p:guideLst>
        <p:guide orient="horz" pos="717"/>
        <p:guide orient="horz" pos="19632"/>
        <p:guide orient="horz" pos="3729"/>
        <p:guide orient="horz" pos="2129"/>
        <p:guide pos="6376"/>
        <p:guide pos="7210"/>
        <p:guide pos="13124"/>
        <p:guide pos="21030"/>
        <p:guide pos="986"/>
        <p:guide pos="13997"/>
        <p:guide pos="20197"/>
        <p:guide pos="26461"/>
        <p:guide orient="horz" pos="478"/>
        <p:guide orient="horz" pos="13088"/>
        <p:guide orient="horz" pos="2486"/>
        <p:guide orient="horz" pos="1419"/>
        <p:guide pos="4782"/>
        <p:guide pos="5408"/>
        <p:guide pos="9843"/>
        <p:guide pos="15773"/>
        <p:guide pos="740"/>
        <p:guide pos="10498"/>
        <p:guide pos="15148"/>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charset="0"/>
              </a:defRPr>
            </a:lvl1pPr>
          </a:lstStyle>
          <a:p>
            <a:pPr>
              <a:defRPr/>
            </a:pPr>
            <a:fld id="{2A15C587-23EF-6144-A178-40379E696D8E}" type="datetime1">
              <a:rPr lang="en-US" altLang="en-US"/>
              <a:pPr>
                <a:defRPr/>
              </a:pPr>
              <a:t>5/15/2019</a:t>
            </a:fld>
            <a:endParaRPr lang="en-US" altLang="en-US"/>
          </a:p>
        </p:txBody>
      </p:sp>
      <p:sp>
        <p:nvSpPr>
          <p:cNvPr id="4" name="Slide Image Placeholder 3"/>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charset="0"/>
              </a:defRPr>
            </a:lvl1pPr>
          </a:lstStyle>
          <a:p>
            <a:pPr>
              <a:defRPr/>
            </a:pPr>
            <a:fld id="{0E178D1A-350B-DD4C-AEEC-DC61164AA534}" type="slidenum">
              <a:rPr lang="en-US" altLang="en-US"/>
              <a:pPr>
                <a:defRPr/>
              </a:pPr>
              <a:t>‹#›</a:t>
            </a:fld>
            <a:endParaRPr lang="en-US" altLang="en-US"/>
          </a:p>
        </p:txBody>
      </p:sp>
    </p:spTree>
    <p:extLst>
      <p:ext uri="{BB962C8B-B14F-4D97-AF65-F5344CB8AC3E}">
        <p14:creationId xmlns:p14="http://schemas.microsoft.com/office/powerpoint/2010/main" val="1703981640"/>
      </p:ext>
    </p:extLst>
  </p:cSld>
  <p:clrMap bg1="lt1" tx1="dk1" bg2="lt2" tx2="dk2" accent1="accent1" accent2="accent2" accent3="accent3" accent4="accent4" accent5="accent5" accent6="accent6" hlink="hlink" folHlink="folHlink"/>
  <p:notesStyle>
    <a:lvl1pPr algn="l" defTabSz="326532" rtl="0" eaLnBrk="0" fontAlgn="base" hangingPunct="0">
      <a:spcBef>
        <a:spcPct val="30000"/>
      </a:spcBef>
      <a:spcAft>
        <a:spcPct val="0"/>
      </a:spcAft>
      <a:defRPr sz="900" kern="1200">
        <a:solidFill>
          <a:schemeClr val="tx1"/>
        </a:solidFill>
        <a:latin typeface="+mn-lt"/>
        <a:ea typeface="ＭＳ Ｐゴシック" pitchFamily="-111" charset="-128"/>
        <a:cs typeface="ＭＳ Ｐゴシック" pitchFamily="-111" charset="-128"/>
      </a:defRPr>
    </a:lvl1pPr>
    <a:lvl2pPr marL="326532" algn="l" defTabSz="326532" rtl="0" eaLnBrk="0" fontAlgn="base" hangingPunct="0">
      <a:spcBef>
        <a:spcPct val="30000"/>
      </a:spcBef>
      <a:spcAft>
        <a:spcPct val="0"/>
      </a:spcAft>
      <a:defRPr sz="900" kern="1200">
        <a:solidFill>
          <a:schemeClr val="tx1"/>
        </a:solidFill>
        <a:latin typeface="+mn-lt"/>
        <a:ea typeface="ＭＳ Ｐゴシック" pitchFamily="-111" charset="-128"/>
        <a:cs typeface="+mn-cs"/>
      </a:defRPr>
    </a:lvl2pPr>
    <a:lvl3pPr marL="653064" algn="l" defTabSz="326532" rtl="0" eaLnBrk="0" fontAlgn="base" hangingPunct="0">
      <a:spcBef>
        <a:spcPct val="30000"/>
      </a:spcBef>
      <a:spcAft>
        <a:spcPct val="0"/>
      </a:spcAft>
      <a:defRPr sz="900" kern="1200">
        <a:solidFill>
          <a:schemeClr val="tx1"/>
        </a:solidFill>
        <a:latin typeface="+mn-lt"/>
        <a:ea typeface="ＭＳ Ｐゴシック" pitchFamily="-111" charset="-128"/>
        <a:cs typeface="+mn-cs"/>
      </a:defRPr>
    </a:lvl3pPr>
    <a:lvl4pPr marL="979597" algn="l" defTabSz="326532" rtl="0" eaLnBrk="0" fontAlgn="base" hangingPunct="0">
      <a:spcBef>
        <a:spcPct val="30000"/>
      </a:spcBef>
      <a:spcAft>
        <a:spcPct val="0"/>
      </a:spcAft>
      <a:defRPr sz="900" kern="1200">
        <a:solidFill>
          <a:schemeClr val="tx1"/>
        </a:solidFill>
        <a:latin typeface="+mn-lt"/>
        <a:ea typeface="ＭＳ Ｐゴシック" pitchFamily="-111" charset="-128"/>
        <a:cs typeface="+mn-cs"/>
      </a:defRPr>
    </a:lvl4pPr>
    <a:lvl5pPr marL="1306129" algn="l" defTabSz="326532" rtl="0" eaLnBrk="0" fontAlgn="base" hangingPunct="0">
      <a:spcBef>
        <a:spcPct val="30000"/>
      </a:spcBef>
      <a:spcAft>
        <a:spcPct val="0"/>
      </a:spcAft>
      <a:defRPr sz="900" kern="1200">
        <a:solidFill>
          <a:schemeClr val="tx1"/>
        </a:solidFill>
        <a:latin typeface="+mn-lt"/>
        <a:ea typeface="ＭＳ Ｐゴシック" pitchFamily="-111" charset="-128"/>
        <a:cs typeface="+mn-cs"/>
      </a:defRPr>
    </a:lvl5pPr>
    <a:lvl6pPr marL="1632661" algn="l" defTabSz="326532" rtl="0" eaLnBrk="1" latinLnBrk="0" hangingPunct="1">
      <a:defRPr sz="900" kern="1200">
        <a:solidFill>
          <a:schemeClr val="tx1"/>
        </a:solidFill>
        <a:latin typeface="+mn-lt"/>
        <a:ea typeface="+mn-ea"/>
        <a:cs typeface="+mn-cs"/>
      </a:defRPr>
    </a:lvl6pPr>
    <a:lvl7pPr marL="1959193" algn="l" defTabSz="326532" rtl="0" eaLnBrk="1" latinLnBrk="0" hangingPunct="1">
      <a:defRPr sz="900" kern="1200">
        <a:solidFill>
          <a:schemeClr val="tx1"/>
        </a:solidFill>
        <a:latin typeface="+mn-lt"/>
        <a:ea typeface="+mn-ea"/>
        <a:cs typeface="+mn-cs"/>
      </a:defRPr>
    </a:lvl7pPr>
    <a:lvl8pPr marL="2285726" algn="l" defTabSz="326532" rtl="0" eaLnBrk="1" latinLnBrk="0" hangingPunct="1">
      <a:defRPr sz="900" kern="1200">
        <a:solidFill>
          <a:schemeClr val="tx1"/>
        </a:solidFill>
        <a:latin typeface="+mn-lt"/>
        <a:ea typeface="+mn-ea"/>
        <a:cs typeface="+mn-cs"/>
      </a:defRPr>
    </a:lvl8pPr>
    <a:lvl9pPr marL="2612258" algn="l" defTabSz="3265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2057400" y="3840163"/>
            <a:ext cx="28803600" cy="192024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tLang="en-US" sz="9600">
                <a:solidFill>
                  <a:srgbClr val="000000"/>
                </a:solidFill>
                <a:ea typeface="ＭＳ Ｐゴシック" charset="-128"/>
              </a:rPr>
              <a:t>Copyright Colin Purrington (</a:t>
            </a:r>
            <a:r>
              <a:rPr lang="en-US" altLang="en-US" sz="9600">
                <a:solidFill>
                  <a:srgbClr val="000000"/>
                </a:solidFill>
                <a:latin typeface="Times New Roman" charset="0"/>
                <a:ea typeface="ＭＳ Ｐゴシック" charset="-128"/>
              </a:rPr>
              <a:t>http://colinpurrington.com/tips/academic/posterdesign).</a:t>
            </a:r>
            <a:endParaRPr lang="en-US" altLang="en-US" sz="9600">
              <a:solidFill>
                <a:srgbClr val="000000"/>
              </a:solidFill>
              <a:ea typeface="ＭＳ Ｐゴシック" charset="-128"/>
            </a:endParaRPr>
          </a:p>
          <a:p>
            <a:pPr eaLnBrk="1" hangingPunct="1">
              <a:spcBef>
                <a:spcPct val="0"/>
              </a:spcBef>
            </a:pPr>
            <a:endParaRPr lang="en-US" altLang="en-US" sz="9600">
              <a:solidFill>
                <a:srgbClr val="FF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0890042A-52AF-D64F-9B85-402718D7DF29}" type="slidenum">
              <a:rPr lang="en-US" altLang="en-US"/>
              <a:pPr>
                <a:spcBef>
                  <a:spcPct val="0"/>
                </a:spcBef>
              </a:pPr>
              <a:t>1</a:t>
            </a:fld>
            <a:endParaRPr lang="en-US" altLang="en-US"/>
          </a:p>
        </p:txBody>
      </p:sp>
    </p:spTree>
    <p:extLst>
      <p:ext uri="{BB962C8B-B14F-4D97-AF65-F5344CB8AC3E}">
        <p14:creationId xmlns:p14="http://schemas.microsoft.com/office/powerpoint/2010/main" val="212499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8"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4" y="12435417"/>
            <a:ext cx="23043697" cy="5609167"/>
          </a:xfrm>
        </p:spPr>
        <p:txBody>
          <a:bodyPr/>
          <a:lstStyle>
            <a:lvl1pPr marL="0" indent="0" algn="ctr">
              <a:buNone/>
              <a:defRPr/>
            </a:lvl1pPr>
            <a:lvl2pPr marL="279866" indent="0" algn="ctr">
              <a:buNone/>
              <a:defRPr/>
            </a:lvl2pPr>
            <a:lvl3pPr marL="559732" indent="0" algn="ctr">
              <a:buNone/>
              <a:defRPr/>
            </a:lvl3pPr>
            <a:lvl4pPr marL="839599" indent="0" algn="ctr">
              <a:buNone/>
              <a:defRPr/>
            </a:lvl4pPr>
            <a:lvl5pPr marL="1119464" indent="0" algn="ctr">
              <a:buNone/>
              <a:defRPr/>
            </a:lvl5pPr>
            <a:lvl6pPr marL="1399331" indent="0" algn="ctr">
              <a:buNone/>
              <a:defRPr/>
            </a:lvl6pPr>
            <a:lvl7pPr marL="1679198" indent="0" algn="ctr">
              <a:buNone/>
              <a:defRPr/>
            </a:lvl7pPr>
            <a:lvl8pPr marL="1959063" indent="0" algn="ctr">
              <a:buNone/>
              <a:defRPr/>
            </a:lvl8pPr>
            <a:lvl9pPr marL="223893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DD0E68-D912-9245-AE7B-537A67F35C4F}" type="slidenum">
              <a:rPr lang="en-US" altLang="en-US"/>
              <a:pPr>
                <a:defRPr/>
              </a:pPr>
              <a:t>‹#›</a:t>
            </a:fld>
            <a:endParaRPr lang="en-US" altLang="en-US"/>
          </a:p>
        </p:txBody>
      </p:sp>
    </p:spTree>
    <p:extLst>
      <p:ext uri="{BB962C8B-B14F-4D97-AF65-F5344CB8AC3E}">
        <p14:creationId xmlns:p14="http://schemas.microsoft.com/office/powerpoint/2010/main" val="206623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88BEE1-1B22-8442-A63F-B77C2AABB878}" type="slidenum">
              <a:rPr lang="en-US" altLang="en-US"/>
              <a:pPr>
                <a:defRPr/>
              </a:pPr>
              <a:t>‹#›</a:t>
            </a:fld>
            <a:endParaRPr lang="en-US" altLang="en-US"/>
          </a:p>
        </p:txBody>
      </p:sp>
    </p:spTree>
    <p:extLst>
      <p:ext uri="{BB962C8B-B14F-4D97-AF65-F5344CB8AC3E}">
        <p14:creationId xmlns:p14="http://schemas.microsoft.com/office/powerpoint/2010/main" val="202846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5"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85832E-DEB8-864F-9CAA-1264D5F0FEF0}" type="slidenum">
              <a:rPr lang="en-US" altLang="en-US"/>
              <a:pPr>
                <a:defRPr/>
              </a:pPr>
              <a:t>‹#›</a:t>
            </a:fld>
            <a:endParaRPr lang="en-US" altLang="en-US"/>
          </a:p>
        </p:txBody>
      </p:sp>
    </p:spTree>
    <p:extLst>
      <p:ext uri="{BB962C8B-B14F-4D97-AF65-F5344CB8AC3E}">
        <p14:creationId xmlns:p14="http://schemas.microsoft.com/office/powerpoint/2010/main" val="111498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56F09-36EA-D047-B3C0-A716E9D34257}" type="slidenum">
              <a:rPr lang="en-US" altLang="en-US"/>
              <a:pPr>
                <a:defRPr/>
              </a:pPr>
              <a:t>‹#›</a:t>
            </a:fld>
            <a:endParaRPr lang="en-US" altLang="en-US"/>
          </a:p>
        </p:txBody>
      </p:sp>
    </p:spTree>
    <p:extLst>
      <p:ext uri="{BB962C8B-B14F-4D97-AF65-F5344CB8AC3E}">
        <p14:creationId xmlns:p14="http://schemas.microsoft.com/office/powerpoint/2010/main" val="22896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4"/>
            <a:ext cx="27981048" cy="4358217"/>
          </a:xfrm>
        </p:spPr>
        <p:txBody>
          <a:bodyPr anchor="t"/>
          <a:lstStyle>
            <a:lvl1pPr algn="l">
              <a:defRPr sz="2400"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00"/>
            </a:lvl1pPr>
            <a:lvl2pPr marL="279866" indent="0">
              <a:buNone/>
              <a:defRPr sz="1100"/>
            </a:lvl2pPr>
            <a:lvl3pPr marL="559732" indent="0">
              <a:buNone/>
              <a:defRPr sz="1000"/>
            </a:lvl3pPr>
            <a:lvl4pPr marL="839599" indent="0">
              <a:buNone/>
              <a:defRPr sz="900"/>
            </a:lvl4pPr>
            <a:lvl5pPr marL="1119464" indent="0">
              <a:buNone/>
              <a:defRPr sz="900"/>
            </a:lvl5pPr>
            <a:lvl6pPr marL="1399331" indent="0">
              <a:buNone/>
              <a:defRPr sz="900"/>
            </a:lvl6pPr>
            <a:lvl7pPr marL="1679198" indent="0">
              <a:buNone/>
              <a:defRPr sz="900"/>
            </a:lvl7pPr>
            <a:lvl8pPr marL="1959063" indent="0">
              <a:buNone/>
              <a:defRPr sz="900"/>
            </a:lvl8pPr>
            <a:lvl9pPr marL="2238930" indent="0">
              <a:buNone/>
              <a:defRPr sz="9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5A2877-3DA3-D349-AABD-35608481B4E9}" type="slidenum">
              <a:rPr lang="en-US" altLang="en-US"/>
              <a:pPr>
                <a:defRPr/>
              </a:pPr>
              <a:t>‹#›</a:t>
            </a:fld>
            <a:endParaRPr lang="en-US" altLang="en-US"/>
          </a:p>
        </p:txBody>
      </p:sp>
    </p:spTree>
    <p:extLst>
      <p:ext uri="{BB962C8B-B14F-4D97-AF65-F5344CB8AC3E}">
        <p14:creationId xmlns:p14="http://schemas.microsoft.com/office/powerpoint/2010/main" val="21069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9" y="6340478"/>
            <a:ext cx="13941538" cy="13166725"/>
          </a:xfrm>
        </p:spPr>
        <p:txBody>
          <a:bodyPr/>
          <a:lstStyle>
            <a:lvl1pPr>
              <a:defRPr sz="17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5" y="6340478"/>
            <a:ext cx="13941539" cy="13166725"/>
          </a:xfrm>
        </p:spPr>
        <p:txBody>
          <a:bodyPr/>
          <a:lstStyle>
            <a:lvl1pPr>
              <a:defRPr sz="17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901D16-8B96-2A45-BB50-1F2B508FA65A}" type="slidenum">
              <a:rPr lang="en-US" altLang="en-US"/>
              <a:pPr>
                <a:defRPr/>
              </a:pPr>
              <a:t>‹#›</a:t>
            </a:fld>
            <a:endParaRPr lang="en-US" altLang="en-US"/>
          </a:p>
        </p:txBody>
      </p:sp>
    </p:spTree>
    <p:extLst>
      <p:ext uri="{BB962C8B-B14F-4D97-AF65-F5344CB8AC3E}">
        <p14:creationId xmlns:p14="http://schemas.microsoft.com/office/powerpoint/2010/main" val="202691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6" y="878417"/>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5" y="4912785"/>
            <a:ext cx="14544675" cy="2046817"/>
          </a:xfrm>
        </p:spPr>
        <p:txBody>
          <a:bodyPr anchor="b"/>
          <a:lstStyle>
            <a:lvl1pPr marL="0" indent="0">
              <a:buNone/>
              <a:defRPr sz="1500" b="1"/>
            </a:lvl1pPr>
            <a:lvl2pPr marL="279866" indent="0">
              <a:buNone/>
              <a:defRPr sz="1200" b="1"/>
            </a:lvl2pPr>
            <a:lvl3pPr marL="559732" indent="0">
              <a:buNone/>
              <a:defRPr sz="1100" b="1"/>
            </a:lvl3pPr>
            <a:lvl4pPr marL="839599" indent="0">
              <a:buNone/>
              <a:defRPr sz="1000" b="1"/>
            </a:lvl4pPr>
            <a:lvl5pPr marL="1119464" indent="0">
              <a:buNone/>
              <a:defRPr sz="1000" b="1"/>
            </a:lvl5pPr>
            <a:lvl6pPr marL="1399331" indent="0">
              <a:buNone/>
              <a:defRPr sz="1000" b="1"/>
            </a:lvl6pPr>
            <a:lvl7pPr marL="1679198" indent="0">
              <a:buNone/>
              <a:defRPr sz="1000" b="1"/>
            </a:lvl7pPr>
            <a:lvl8pPr marL="1959063" indent="0">
              <a:buNone/>
              <a:defRPr sz="1000" b="1"/>
            </a:lvl8pPr>
            <a:lvl9pPr marL="2238930" indent="0">
              <a:buNone/>
              <a:defRPr sz="1000" b="1"/>
            </a:lvl9pPr>
          </a:lstStyle>
          <a:p>
            <a:pPr lvl="0"/>
            <a:r>
              <a:rPr lang="en-US"/>
              <a:t>Click to edit Master text styles</a:t>
            </a:r>
          </a:p>
        </p:txBody>
      </p:sp>
      <p:sp>
        <p:nvSpPr>
          <p:cNvPr id="4" name="Content Placeholder 3"/>
          <p:cNvSpPr>
            <a:spLocks noGrp="1"/>
          </p:cNvSpPr>
          <p:nvPr>
            <p:ph sz="half" idx="2"/>
          </p:nvPr>
        </p:nvSpPr>
        <p:spPr>
          <a:xfrm>
            <a:off x="1646125" y="6959602"/>
            <a:ext cx="14544675" cy="12643909"/>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5"/>
            <a:ext cx="14549778" cy="2046817"/>
          </a:xfrm>
        </p:spPr>
        <p:txBody>
          <a:bodyPr anchor="b"/>
          <a:lstStyle>
            <a:lvl1pPr marL="0" indent="0">
              <a:buNone/>
              <a:defRPr sz="1500" b="1"/>
            </a:lvl1pPr>
            <a:lvl2pPr marL="279866" indent="0">
              <a:buNone/>
              <a:defRPr sz="1200" b="1"/>
            </a:lvl2pPr>
            <a:lvl3pPr marL="559732" indent="0">
              <a:buNone/>
              <a:defRPr sz="1100" b="1"/>
            </a:lvl3pPr>
            <a:lvl4pPr marL="839599" indent="0">
              <a:buNone/>
              <a:defRPr sz="1000" b="1"/>
            </a:lvl4pPr>
            <a:lvl5pPr marL="1119464" indent="0">
              <a:buNone/>
              <a:defRPr sz="1000" b="1"/>
            </a:lvl5pPr>
            <a:lvl6pPr marL="1399331" indent="0">
              <a:buNone/>
              <a:defRPr sz="1000" b="1"/>
            </a:lvl6pPr>
            <a:lvl7pPr marL="1679198" indent="0">
              <a:buNone/>
              <a:defRPr sz="1000" b="1"/>
            </a:lvl7pPr>
            <a:lvl8pPr marL="1959063" indent="0">
              <a:buNone/>
              <a:defRPr sz="1000" b="1"/>
            </a:lvl8pPr>
            <a:lvl9pPr marL="2238930" indent="0">
              <a:buNone/>
              <a:defRPr sz="1000" b="1"/>
            </a:lvl9pPr>
          </a:lstStyle>
          <a:p>
            <a:pPr lvl="0"/>
            <a:r>
              <a:rPr lang="en-US"/>
              <a:t>Click to edit Master text styles</a:t>
            </a:r>
          </a:p>
        </p:txBody>
      </p:sp>
      <p:sp>
        <p:nvSpPr>
          <p:cNvPr id="6" name="Content Placeholder 5"/>
          <p:cNvSpPr>
            <a:spLocks noGrp="1"/>
          </p:cNvSpPr>
          <p:nvPr>
            <p:ph sz="quarter" idx="4"/>
          </p:nvPr>
        </p:nvSpPr>
        <p:spPr>
          <a:xfrm>
            <a:off x="16722498" y="6959602"/>
            <a:ext cx="14549778" cy="12643909"/>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2A0D72-0CAB-C442-91B0-EAF2AEE1BBD0}" type="slidenum">
              <a:rPr lang="en-US" altLang="en-US"/>
              <a:pPr>
                <a:defRPr/>
              </a:pPr>
              <a:t>‹#›</a:t>
            </a:fld>
            <a:endParaRPr lang="en-US" altLang="en-US"/>
          </a:p>
        </p:txBody>
      </p:sp>
    </p:spTree>
    <p:extLst>
      <p:ext uri="{BB962C8B-B14F-4D97-AF65-F5344CB8AC3E}">
        <p14:creationId xmlns:p14="http://schemas.microsoft.com/office/powerpoint/2010/main" val="88563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EF68C01-9846-B845-AB64-4AB741F10A94}" type="slidenum">
              <a:rPr lang="en-US" altLang="en-US"/>
              <a:pPr>
                <a:defRPr/>
              </a:pPr>
              <a:t>‹#›</a:t>
            </a:fld>
            <a:endParaRPr lang="en-US" altLang="en-US"/>
          </a:p>
        </p:txBody>
      </p:sp>
    </p:spTree>
    <p:extLst>
      <p:ext uri="{BB962C8B-B14F-4D97-AF65-F5344CB8AC3E}">
        <p14:creationId xmlns:p14="http://schemas.microsoft.com/office/powerpoint/2010/main" val="62348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5C4099B-72C4-4D47-9E71-41427141DB24}" type="slidenum">
              <a:rPr lang="en-US" altLang="en-US"/>
              <a:pPr>
                <a:defRPr/>
              </a:pPr>
              <a:t>‹#›</a:t>
            </a:fld>
            <a:endParaRPr lang="en-US" altLang="en-US"/>
          </a:p>
        </p:txBody>
      </p:sp>
    </p:spTree>
    <p:extLst>
      <p:ext uri="{BB962C8B-B14F-4D97-AF65-F5344CB8AC3E}">
        <p14:creationId xmlns:p14="http://schemas.microsoft.com/office/powerpoint/2010/main" val="126146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4184"/>
            <a:ext cx="10829925" cy="3717925"/>
          </a:xfrm>
        </p:spPr>
        <p:txBody>
          <a:bodyPr anchor="b"/>
          <a:lstStyle>
            <a:lvl1pPr algn="l">
              <a:defRPr sz="1200" b="1"/>
            </a:lvl1pPr>
          </a:lstStyle>
          <a:p>
            <a:r>
              <a:rPr lang="en-US"/>
              <a:t>Click to edit Master title style</a:t>
            </a:r>
          </a:p>
        </p:txBody>
      </p:sp>
      <p:sp>
        <p:nvSpPr>
          <p:cNvPr id="3" name="Content Placeholder 2"/>
          <p:cNvSpPr>
            <a:spLocks noGrp="1"/>
          </p:cNvSpPr>
          <p:nvPr>
            <p:ph idx="1"/>
          </p:nvPr>
        </p:nvSpPr>
        <p:spPr>
          <a:xfrm>
            <a:off x="12869976" y="874186"/>
            <a:ext cx="18402300" cy="18729325"/>
          </a:xfrm>
        </p:spPr>
        <p:txBody>
          <a:bodyPr/>
          <a:lstStyle>
            <a:lvl1pPr>
              <a:defRPr sz="2000"/>
            </a:lvl1pPr>
            <a:lvl2pPr>
              <a:defRPr sz="17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5" y="4592109"/>
            <a:ext cx="10829925" cy="15011400"/>
          </a:xfrm>
        </p:spPr>
        <p:txBody>
          <a:bodyPr/>
          <a:lstStyle>
            <a:lvl1pPr marL="0" indent="0">
              <a:buNone/>
              <a:defRPr sz="900"/>
            </a:lvl1pPr>
            <a:lvl2pPr marL="279866" indent="0">
              <a:buNone/>
              <a:defRPr sz="700"/>
            </a:lvl2pPr>
            <a:lvl3pPr marL="559732" indent="0">
              <a:buNone/>
              <a:defRPr sz="600"/>
            </a:lvl3pPr>
            <a:lvl4pPr marL="839599" indent="0">
              <a:buNone/>
              <a:defRPr sz="600"/>
            </a:lvl4pPr>
            <a:lvl5pPr marL="1119464" indent="0">
              <a:buNone/>
              <a:defRPr sz="600"/>
            </a:lvl5pPr>
            <a:lvl6pPr marL="1399331" indent="0">
              <a:buNone/>
              <a:defRPr sz="600"/>
            </a:lvl6pPr>
            <a:lvl7pPr marL="1679198" indent="0">
              <a:buNone/>
              <a:defRPr sz="600"/>
            </a:lvl7pPr>
            <a:lvl8pPr marL="1959063" indent="0">
              <a:buNone/>
              <a:defRPr sz="600"/>
            </a:lvl8pPr>
            <a:lvl9pPr marL="2238930"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8E8C6B-E036-9F47-93CF-3F0B7036363A}" type="slidenum">
              <a:rPr lang="en-US" altLang="en-US"/>
              <a:pPr>
                <a:defRPr/>
              </a:pPr>
              <a:t>‹#›</a:t>
            </a:fld>
            <a:endParaRPr lang="en-US" altLang="en-US"/>
          </a:p>
        </p:txBody>
      </p:sp>
    </p:spTree>
    <p:extLst>
      <p:ext uri="{BB962C8B-B14F-4D97-AF65-F5344CB8AC3E}">
        <p14:creationId xmlns:p14="http://schemas.microsoft.com/office/powerpoint/2010/main" val="142501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00" b="1"/>
            </a:lvl1pPr>
          </a:lstStyle>
          <a:p>
            <a:r>
              <a:rPr lang="en-US"/>
              <a:t>Click to edit Master title style</a:t>
            </a:r>
          </a:p>
        </p:txBody>
      </p:sp>
      <p:sp>
        <p:nvSpPr>
          <p:cNvPr id="3" name="Picture Placeholder 2"/>
          <p:cNvSpPr>
            <a:spLocks noGrp="1"/>
          </p:cNvSpPr>
          <p:nvPr>
            <p:ph type="pic" idx="1"/>
          </p:nvPr>
        </p:nvSpPr>
        <p:spPr>
          <a:xfrm>
            <a:off x="6451828" y="1961095"/>
            <a:ext cx="19751448" cy="13166725"/>
          </a:xfrm>
        </p:spPr>
        <p:txBody>
          <a:bodyPr/>
          <a:lstStyle>
            <a:lvl1pPr marL="0" indent="0">
              <a:buNone/>
              <a:defRPr sz="2000"/>
            </a:lvl1pPr>
            <a:lvl2pPr marL="279866" indent="0">
              <a:buNone/>
              <a:defRPr sz="1700"/>
            </a:lvl2pPr>
            <a:lvl3pPr marL="559732" indent="0">
              <a:buNone/>
              <a:defRPr sz="1500"/>
            </a:lvl3pPr>
            <a:lvl4pPr marL="839599" indent="0">
              <a:buNone/>
              <a:defRPr sz="1200"/>
            </a:lvl4pPr>
            <a:lvl5pPr marL="1119464" indent="0">
              <a:buNone/>
              <a:defRPr sz="1200"/>
            </a:lvl5pPr>
            <a:lvl6pPr marL="1399331" indent="0">
              <a:buNone/>
              <a:defRPr sz="1200"/>
            </a:lvl6pPr>
            <a:lvl7pPr marL="1679198" indent="0">
              <a:buNone/>
              <a:defRPr sz="1200"/>
            </a:lvl7pPr>
            <a:lvl8pPr marL="1959063" indent="0">
              <a:buNone/>
              <a:defRPr sz="1200"/>
            </a:lvl8pPr>
            <a:lvl9pPr marL="2238930" indent="0">
              <a:buNone/>
              <a:defRPr sz="1200"/>
            </a:lvl9pPr>
          </a:lstStyle>
          <a:p>
            <a:pPr lvl="0"/>
            <a:endParaRPr lang="en-US" noProof="0"/>
          </a:p>
        </p:txBody>
      </p:sp>
      <p:sp>
        <p:nvSpPr>
          <p:cNvPr id="4" name="Text Placeholder 3"/>
          <p:cNvSpPr>
            <a:spLocks noGrp="1"/>
          </p:cNvSpPr>
          <p:nvPr>
            <p:ph type="body" sz="half" idx="2"/>
          </p:nvPr>
        </p:nvSpPr>
        <p:spPr>
          <a:xfrm>
            <a:off x="6451828" y="17175694"/>
            <a:ext cx="19751448" cy="2574925"/>
          </a:xfrm>
        </p:spPr>
        <p:txBody>
          <a:bodyPr/>
          <a:lstStyle>
            <a:lvl1pPr marL="0" indent="0">
              <a:buNone/>
              <a:defRPr sz="900"/>
            </a:lvl1pPr>
            <a:lvl2pPr marL="279866" indent="0">
              <a:buNone/>
              <a:defRPr sz="700"/>
            </a:lvl2pPr>
            <a:lvl3pPr marL="559732" indent="0">
              <a:buNone/>
              <a:defRPr sz="600"/>
            </a:lvl3pPr>
            <a:lvl4pPr marL="839599" indent="0">
              <a:buNone/>
              <a:defRPr sz="600"/>
            </a:lvl4pPr>
            <a:lvl5pPr marL="1119464" indent="0">
              <a:buNone/>
              <a:defRPr sz="600"/>
            </a:lvl5pPr>
            <a:lvl6pPr marL="1399331" indent="0">
              <a:buNone/>
              <a:defRPr sz="600"/>
            </a:lvl6pPr>
            <a:lvl7pPr marL="1679198" indent="0">
              <a:buNone/>
              <a:defRPr sz="600"/>
            </a:lvl7pPr>
            <a:lvl8pPr marL="1959063" indent="0">
              <a:buNone/>
              <a:defRPr sz="600"/>
            </a:lvl8pPr>
            <a:lvl9pPr marL="2238930"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F95888-8410-C145-B7CA-46A0F3C1411B}" type="slidenum">
              <a:rPr lang="en-US" altLang="en-US"/>
              <a:pPr>
                <a:defRPr/>
              </a:pPr>
              <a:t>‹#›</a:t>
            </a:fld>
            <a:endParaRPr lang="en-US" altLang="en-US"/>
          </a:p>
        </p:txBody>
      </p:sp>
    </p:spTree>
    <p:extLst>
      <p:ext uri="{BB962C8B-B14F-4D97-AF65-F5344CB8AC3E}">
        <p14:creationId xmlns:p14="http://schemas.microsoft.com/office/powerpoint/2010/main" val="15496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678" y="1950720"/>
            <a:ext cx="27981048" cy="3657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91077" tIns="145539" rIns="291077" bIns="14553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468678" y="6340929"/>
            <a:ext cx="27981048" cy="13166271"/>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91077" tIns="145539" rIns="291077" bIns="1455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291077" tIns="145539" rIns="291077" bIns="145539" numCol="1" anchor="t" anchorCtr="0" compatLnSpc="1">
            <a:prstTxWarp prst="textNoShape">
              <a:avLst/>
            </a:prstTxWarp>
          </a:bodyPr>
          <a:lstStyle>
            <a:lvl1pPr eaLnBrk="1" hangingPunct="1">
              <a:defRPr sz="38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1247326" y="19994880"/>
            <a:ext cx="10423752" cy="1463040"/>
          </a:xfrm>
          <a:prstGeom prst="rect">
            <a:avLst/>
          </a:prstGeom>
          <a:noFill/>
          <a:ln w="9525">
            <a:noFill/>
            <a:miter lim="800000"/>
            <a:headEnd/>
            <a:tailEnd/>
          </a:ln>
          <a:effectLst/>
        </p:spPr>
        <p:txBody>
          <a:bodyPr vert="horz" wrap="square" lIns="291077" tIns="145539" rIns="291077" bIns="145539" numCol="1" anchor="t" anchorCtr="0" compatLnSpc="1">
            <a:prstTxWarp prst="textNoShape">
              <a:avLst/>
            </a:prstTxWarp>
          </a:bodyPr>
          <a:lstStyle>
            <a:lvl1pPr algn="ctr" eaLnBrk="1" hangingPunct="1">
              <a:defRPr sz="38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3591725" y="19994880"/>
            <a:ext cx="6858000" cy="1463040"/>
          </a:xfrm>
          <a:prstGeom prst="rect">
            <a:avLst/>
          </a:prstGeom>
          <a:noFill/>
          <a:ln w="9525">
            <a:noFill/>
            <a:miter lim="800000"/>
            <a:headEnd/>
            <a:tailEnd/>
          </a:ln>
          <a:effectLst/>
        </p:spPr>
        <p:txBody>
          <a:bodyPr vert="horz" wrap="square" lIns="291077" tIns="145539" rIns="291077" bIns="145539" numCol="1" anchor="t" anchorCtr="0" compatLnSpc="1">
            <a:prstTxWarp prst="textNoShape">
              <a:avLst/>
            </a:prstTxWarp>
          </a:bodyPr>
          <a:lstStyle>
            <a:lvl1pPr algn="r" eaLnBrk="1" hangingPunct="1">
              <a:defRPr sz="3800" smtClean="0">
                <a:latin typeface="Times New Roman" charset="0"/>
              </a:defRPr>
            </a:lvl1pPr>
          </a:lstStyle>
          <a:p>
            <a:pPr>
              <a:defRPr/>
            </a:pPr>
            <a:fld id="{111E5EB3-E640-F84B-A833-8E454EAF68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94501" rtl="0" eaLnBrk="0" fontAlgn="base" hangingPunct="0">
        <a:spcBef>
          <a:spcPct val="0"/>
        </a:spcBef>
        <a:spcAft>
          <a:spcPct val="0"/>
        </a:spcAft>
        <a:defRPr sz="12000">
          <a:solidFill>
            <a:schemeClr val="tx2"/>
          </a:solidFill>
          <a:latin typeface="+mj-lt"/>
          <a:ea typeface="ＭＳ Ｐゴシック" pitchFamily="-65" charset="-128"/>
          <a:cs typeface="ＭＳ Ｐゴシック" pitchFamily="-65" charset="-128"/>
        </a:defRPr>
      </a:lvl1pPr>
      <a:lvl2pPr algn="ctr" defTabSz="2494501" rtl="0" eaLnBrk="0" fontAlgn="base" hangingPunct="0">
        <a:spcBef>
          <a:spcPct val="0"/>
        </a:spcBef>
        <a:spcAft>
          <a:spcPct val="0"/>
        </a:spcAft>
        <a:defRPr sz="12000">
          <a:solidFill>
            <a:schemeClr val="tx2"/>
          </a:solidFill>
          <a:latin typeface="Times New Roman" pitchFamily="-65" charset="0"/>
          <a:ea typeface="ＭＳ Ｐゴシック" pitchFamily="-65" charset="-128"/>
          <a:cs typeface="ＭＳ Ｐゴシック" pitchFamily="-65" charset="-128"/>
        </a:defRPr>
      </a:lvl2pPr>
      <a:lvl3pPr algn="ctr" defTabSz="2494501" rtl="0" eaLnBrk="0" fontAlgn="base" hangingPunct="0">
        <a:spcBef>
          <a:spcPct val="0"/>
        </a:spcBef>
        <a:spcAft>
          <a:spcPct val="0"/>
        </a:spcAft>
        <a:defRPr sz="12000">
          <a:solidFill>
            <a:schemeClr val="tx2"/>
          </a:solidFill>
          <a:latin typeface="Times New Roman" pitchFamily="-65" charset="0"/>
          <a:ea typeface="ＭＳ Ｐゴシック" pitchFamily="-65" charset="-128"/>
          <a:cs typeface="ＭＳ Ｐゴシック" pitchFamily="-65" charset="-128"/>
        </a:defRPr>
      </a:lvl3pPr>
      <a:lvl4pPr algn="ctr" defTabSz="2494501" rtl="0" eaLnBrk="0" fontAlgn="base" hangingPunct="0">
        <a:spcBef>
          <a:spcPct val="0"/>
        </a:spcBef>
        <a:spcAft>
          <a:spcPct val="0"/>
        </a:spcAft>
        <a:defRPr sz="12000">
          <a:solidFill>
            <a:schemeClr val="tx2"/>
          </a:solidFill>
          <a:latin typeface="Times New Roman" pitchFamily="-65" charset="0"/>
          <a:ea typeface="ＭＳ Ｐゴシック" pitchFamily="-65" charset="-128"/>
          <a:cs typeface="ＭＳ Ｐゴシック" pitchFamily="-65" charset="-128"/>
        </a:defRPr>
      </a:lvl4pPr>
      <a:lvl5pPr algn="ctr" defTabSz="2494501" rtl="0" eaLnBrk="0" fontAlgn="base" hangingPunct="0">
        <a:spcBef>
          <a:spcPct val="0"/>
        </a:spcBef>
        <a:spcAft>
          <a:spcPct val="0"/>
        </a:spcAft>
        <a:defRPr sz="12000">
          <a:solidFill>
            <a:schemeClr val="tx2"/>
          </a:solidFill>
          <a:latin typeface="Times New Roman" pitchFamily="-65" charset="0"/>
          <a:ea typeface="ＭＳ Ｐゴシック" pitchFamily="-65" charset="-128"/>
          <a:cs typeface="ＭＳ Ｐゴシック" pitchFamily="-65" charset="-128"/>
        </a:defRPr>
      </a:lvl5pPr>
      <a:lvl6pPr marL="279866" algn="ctr" defTabSz="2494501" rtl="0" fontAlgn="base">
        <a:spcBef>
          <a:spcPct val="0"/>
        </a:spcBef>
        <a:spcAft>
          <a:spcPct val="0"/>
        </a:spcAft>
        <a:defRPr sz="12000">
          <a:solidFill>
            <a:schemeClr val="tx2"/>
          </a:solidFill>
          <a:latin typeface="Times New Roman" pitchFamily="-65" charset="0"/>
        </a:defRPr>
      </a:lvl6pPr>
      <a:lvl7pPr marL="559732" algn="ctr" defTabSz="2494501" rtl="0" fontAlgn="base">
        <a:spcBef>
          <a:spcPct val="0"/>
        </a:spcBef>
        <a:spcAft>
          <a:spcPct val="0"/>
        </a:spcAft>
        <a:defRPr sz="12000">
          <a:solidFill>
            <a:schemeClr val="tx2"/>
          </a:solidFill>
          <a:latin typeface="Times New Roman" pitchFamily="-65" charset="0"/>
        </a:defRPr>
      </a:lvl7pPr>
      <a:lvl8pPr marL="839599" algn="ctr" defTabSz="2494501" rtl="0" fontAlgn="base">
        <a:spcBef>
          <a:spcPct val="0"/>
        </a:spcBef>
        <a:spcAft>
          <a:spcPct val="0"/>
        </a:spcAft>
        <a:defRPr sz="12000">
          <a:solidFill>
            <a:schemeClr val="tx2"/>
          </a:solidFill>
          <a:latin typeface="Times New Roman" pitchFamily="-65" charset="0"/>
        </a:defRPr>
      </a:lvl8pPr>
      <a:lvl9pPr marL="1119464" algn="ctr" defTabSz="2494501" rtl="0" fontAlgn="base">
        <a:spcBef>
          <a:spcPct val="0"/>
        </a:spcBef>
        <a:spcAft>
          <a:spcPct val="0"/>
        </a:spcAft>
        <a:defRPr sz="12000">
          <a:solidFill>
            <a:schemeClr val="tx2"/>
          </a:solidFill>
          <a:latin typeface="Times New Roman" pitchFamily="-65" charset="0"/>
        </a:defRPr>
      </a:lvl9pPr>
    </p:titleStyle>
    <p:bodyStyle>
      <a:lvl1pPr marL="935803" indent="-935803" algn="l" defTabSz="2494501" rtl="0" eaLnBrk="0" fontAlgn="base" hangingPunct="0">
        <a:spcBef>
          <a:spcPct val="20000"/>
        </a:spcBef>
        <a:spcAft>
          <a:spcPct val="0"/>
        </a:spcAft>
        <a:buChar char="•"/>
        <a:defRPr sz="8800">
          <a:solidFill>
            <a:schemeClr val="tx1"/>
          </a:solidFill>
          <a:latin typeface="+mn-lt"/>
          <a:ea typeface="ＭＳ Ｐゴシック" pitchFamily="-65" charset="-128"/>
          <a:cs typeface="ＭＳ Ｐゴシック" pitchFamily="-65" charset="-128"/>
        </a:defRPr>
      </a:lvl1pPr>
      <a:lvl2pPr marL="2027087" indent="-779349" algn="l" defTabSz="2494501" rtl="0" eaLnBrk="0" fontAlgn="base" hangingPunct="0">
        <a:spcBef>
          <a:spcPct val="20000"/>
        </a:spcBef>
        <a:spcAft>
          <a:spcPct val="0"/>
        </a:spcAft>
        <a:buChar char="–"/>
        <a:defRPr sz="7700">
          <a:solidFill>
            <a:schemeClr val="tx1"/>
          </a:solidFill>
          <a:latin typeface="+mn-lt"/>
          <a:ea typeface="ＭＳ Ｐゴシック" pitchFamily="-65" charset="-128"/>
        </a:defRPr>
      </a:lvl2pPr>
      <a:lvl3pPr marL="3118371" indent="-623868" algn="l" defTabSz="2494501" rtl="0" eaLnBrk="0" fontAlgn="base" hangingPunct="0">
        <a:spcBef>
          <a:spcPct val="20000"/>
        </a:spcBef>
        <a:spcAft>
          <a:spcPct val="0"/>
        </a:spcAft>
        <a:buChar char="•"/>
        <a:defRPr sz="6500">
          <a:solidFill>
            <a:schemeClr val="tx1"/>
          </a:solidFill>
          <a:latin typeface="+mn-lt"/>
          <a:ea typeface="ＭＳ Ｐゴシック" pitchFamily="-65" charset="-128"/>
        </a:defRPr>
      </a:lvl3pPr>
      <a:lvl4pPr marL="4366107" indent="-623868" algn="l" defTabSz="2494501" rtl="0" eaLnBrk="0" fontAlgn="base" hangingPunct="0">
        <a:spcBef>
          <a:spcPct val="20000"/>
        </a:spcBef>
        <a:spcAft>
          <a:spcPct val="0"/>
        </a:spcAft>
        <a:buChar char="–"/>
        <a:defRPr sz="5400">
          <a:solidFill>
            <a:schemeClr val="tx1"/>
          </a:solidFill>
          <a:latin typeface="+mn-lt"/>
          <a:ea typeface="ＭＳ Ｐゴシック" pitchFamily="-65" charset="-128"/>
        </a:defRPr>
      </a:lvl4pPr>
      <a:lvl5pPr marL="5612871" indent="-622897" algn="l" defTabSz="2494501" rtl="0" eaLnBrk="0" fontAlgn="base" hangingPunct="0">
        <a:spcBef>
          <a:spcPct val="20000"/>
        </a:spcBef>
        <a:spcAft>
          <a:spcPct val="0"/>
        </a:spcAft>
        <a:buChar char="»"/>
        <a:defRPr sz="5400">
          <a:solidFill>
            <a:schemeClr val="tx1"/>
          </a:solidFill>
          <a:latin typeface="+mn-lt"/>
          <a:ea typeface="ＭＳ Ｐゴシック" pitchFamily="-65" charset="-128"/>
        </a:defRPr>
      </a:lvl5pPr>
      <a:lvl6pPr marL="5892738" indent="-622897" algn="l" defTabSz="2494501" rtl="0" fontAlgn="base">
        <a:spcBef>
          <a:spcPct val="20000"/>
        </a:spcBef>
        <a:spcAft>
          <a:spcPct val="0"/>
        </a:spcAft>
        <a:buChar char="»"/>
        <a:defRPr sz="5400">
          <a:solidFill>
            <a:schemeClr val="tx1"/>
          </a:solidFill>
          <a:latin typeface="+mn-lt"/>
          <a:ea typeface="ＭＳ Ｐゴシック" pitchFamily="-65" charset="-128"/>
        </a:defRPr>
      </a:lvl6pPr>
      <a:lvl7pPr marL="6172604" indent="-622897" algn="l" defTabSz="2494501" rtl="0" fontAlgn="base">
        <a:spcBef>
          <a:spcPct val="20000"/>
        </a:spcBef>
        <a:spcAft>
          <a:spcPct val="0"/>
        </a:spcAft>
        <a:buChar char="»"/>
        <a:defRPr sz="5400">
          <a:solidFill>
            <a:schemeClr val="tx1"/>
          </a:solidFill>
          <a:latin typeface="+mn-lt"/>
          <a:ea typeface="ＭＳ Ｐゴシック" pitchFamily="-65" charset="-128"/>
        </a:defRPr>
      </a:lvl7pPr>
      <a:lvl8pPr marL="6452470" indent="-622897" algn="l" defTabSz="2494501" rtl="0" fontAlgn="base">
        <a:spcBef>
          <a:spcPct val="20000"/>
        </a:spcBef>
        <a:spcAft>
          <a:spcPct val="0"/>
        </a:spcAft>
        <a:buChar char="»"/>
        <a:defRPr sz="5400">
          <a:solidFill>
            <a:schemeClr val="tx1"/>
          </a:solidFill>
          <a:latin typeface="+mn-lt"/>
          <a:ea typeface="ＭＳ Ｐゴシック" pitchFamily="-65" charset="-128"/>
        </a:defRPr>
      </a:lvl8pPr>
      <a:lvl9pPr marL="6732336" indent="-622897" algn="l" defTabSz="2494501" rtl="0" fontAlgn="base">
        <a:spcBef>
          <a:spcPct val="20000"/>
        </a:spcBef>
        <a:spcAft>
          <a:spcPct val="0"/>
        </a:spcAft>
        <a:buChar char="»"/>
        <a:defRPr sz="5400">
          <a:solidFill>
            <a:schemeClr val="tx1"/>
          </a:solidFill>
          <a:latin typeface="+mn-lt"/>
          <a:ea typeface="ＭＳ Ｐゴシック" pitchFamily="-65" charset="-128"/>
        </a:defRPr>
      </a:lvl9pPr>
    </p:bodyStyle>
    <p:otherStyle>
      <a:defPPr>
        <a:defRPr lang="en-US"/>
      </a:defPPr>
      <a:lvl1pPr marL="0" algn="l" defTabSz="279866" rtl="0" eaLnBrk="1" latinLnBrk="0" hangingPunct="1">
        <a:defRPr sz="1100" kern="1200">
          <a:solidFill>
            <a:schemeClr val="tx1"/>
          </a:solidFill>
          <a:latin typeface="+mn-lt"/>
          <a:ea typeface="+mn-ea"/>
          <a:cs typeface="+mn-cs"/>
        </a:defRPr>
      </a:lvl1pPr>
      <a:lvl2pPr marL="279866" algn="l" defTabSz="279866" rtl="0" eaLnBrk="1" latinLnBrk="0" hangingPunct="1">
        <a:defRPr sz="1100" kern="1200">
          <a:solidFill>
            <a:schemeClr val="tx1"/>
          </a:solidFill>
          <a:latin typeface="+mn-lt"/>
          <a:ea typeface="+mn-ea"/>
          <a:cs typeface="+mn-cs"/>
        </a:defRPr>
      </a:lvl2pPr>
      <a:lvl3pPr marL="559732" algn="l" defTabSz="279866" rtl="0" eaLnBrk="1" latinLnBrk="0" hangingPunct="1">
        <a:defRPr sz="1100" kern="1200">
          <a:solidFill>
            <a:schemeClr val="tx1"/>
          </a:solidFill>
          <a:latin typeface="+mn-lt"/>
          <a:ea typeface="+mn-ea"/>
          <a:cs typeface="+mn-cs"/>
        </a:defRPr>
      </a:lvl3pPr>
      <a:lvl4pPr marL="839599" algn="l" defTabSz="279866" rtl="0" eaLnBrk="1" latinLnBrk="0" hangingPunct="1">
        <a:defRPr sz="1100" kern="1200">
          <a:solidFill>
            <a:schemeClr val="tx1"/>
          </a:solidFill>
          <a:latin typeface="+mn-lt"/>
          <a:ea typeface="+mn-ea"/>
          <a:cs typeface="+mn-cs"/>
        </a:defRPr>
      </a:lvl4pPr>
      <a:lvl5pPr marL="1119464" algn="l" defTabSz="279866" rtl="0" eaLnBrk="1" latinLnBrk="0" hangingPunct="1">
        <a:defRPr sz="1100" kern="1200">
          <a:solidFill>
            <a:schemeClr val="tx1"/>
          </a:solidFill>
          <a:latin typeface="+mn-lt"/>
          <a:ea typeface="+mn-ea"/>
          <a:cs typeface="+mn-cs"/>
        </a:defRPr>
      </a:lvl5pPr>
      <a:lvl6pPr marL="1399331" algn="l" defTabSz="279866" rtl="0" eaLnBrk="1" latinLnBrk="0" hangingPunct="1">
        <a:defRPr sz="1100" kern="1200">
          <a:solidFill>
            <a:schemeClr val="tx1"/>
          </a:solidFill>
          <a:latin typeface="+mn-lt"/>
          <a:ea typeface="+mn-ea"/>
          <a:cs typeface="+mn-cs"/>
        </a:defRPr>
      </a:lvl6pPr>
      <a:lvl7pPr marL="1679198" algn="l" defTabSz="279866" rtl="0" eaLnBrk="1" latinLnBrk="0" hangingPunct="1">
        <a:defRPr sz="1100" kern="1200">
          <a:solidFill>
            <a:schemeClr val="tx1"/>
          </a:solidFill>
          <a:latin typeface="+mn-lt"/>
          <a:ea typeface="+mn-ea"/>
          <a:cs typeface="+mn-cs"/>
        </a:defRPr>
      </a:lvl7pPr>
      <a:lvl8pPr marL="1959063" algn="l" defTabSz="279866" rtl="0" eaLnBrk="1" latinLnBrk="0" hangingPunct="1">
        <a:defRPr sz="1100" kern="1200">
          <a:solidFill>
            <a:schemeClr val="tx1"/>
          </a:solidFill>
          <a:latin typeface="+mn-lt"/>
          <a:ea typeface="+mn-ea"/>
          <a:cs typeface="+mn-cs"/>
        </a:defRPr>
      </a:lvl8pPr>
      <a:lvl9pPr marL="2238930" algn="l" defTabSz="279866"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emf"/><Relationship Id="rId4" Type="http://schemas.openxmlformats.org/officeDocument/2006/relationships/image" Target="../media/image1.png"/><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42" name="Text Box 12"/>
              <p:cNvSpPr txBox="1">
                <a:spLocks noChangeArrowheads="1"/>
              </p:cNvSpPr>
              <p:nvPr/>
            </p:nvSpPr>
            <p:spPr bwMode="auto">
              <a:xfrm>
                <a:off x="7443604" y="3382451"/>
                <a:ext cx="16690398" cy="18296448"/>
              </a:xfrm>
              <a:prstGeom prst="rect">
                <a:avLst/>
              </a:prstGeom>
              <a:solidFill>
                <a:schemeClr val="bg1"/>
              </a:solidFill>
              <a:ln w="38100">
                <a:solidFill>
                  <a:srgbClr val="000000"/>
                </a:solidFill>
                <a:round/>
                <a:headEnd/>
                <a:tailEnd/>
              </a:ln>
            </p:spPr>
            <p:txBody>
              <a:bodyPr lIns="559769" tIns="279885" rIns="559769" bIns="559769"/>
              <a:lstStyle>
                <a:lvl1pPr>
                  <a:spcBef>
                    <a:spcPct val="20000"/>
                  </a:spcBef>
                  <a:buChar char="•"/>
                  <a:tabLst>
                    <a:tab pos="500063" algn="l"/>
                  </a:tabLst>
                  <a:defRPr sz="14300">
                    <a:solidFill>
                      <a:schemeClr val="tx1"/>
                    </a:solidFill>
                    <a:latin typeface="Times New Roman" charset="0"/>
                    <a:ea typeface="ＭＳ Ｐゴシック" charset="-128"/>
                  </a:defRPr>
                </a:lvl1pPr>
                <a:lvl2pPr marL="742950" indent="-285750">
                  <a:spcBef>
                    <a:spcPct val="20000"/>
                  </a:spcBef>
                  <a:buChar char="–"/>
                  <a:tabLst>
                    <a:tab pos="500063" algn="l"/>
                  </a:tabLst>
                  <a:defRPr sz="12500">
                    <a:solidFill>
                      <a:schemeClr val="tx1"/>
                    </a:solidFill>
                    <a:latin typeface="Times New Roman" charset="0"/>
                    <a:ea typeface="ＭＳ Ｐゴシック" charset="-128"/>
                  </a:defRPr>
                </a:lvl2pPr>
                <a:lvl3pPr marL="1143000" indent="-228600">
                  <a:spcBef>
                    <a:spcPct val="20000"/>
                  </a:spcBef>
                  <a:buChar char="•"/>
                  <a:tabLst>
                    <a:tab pos="500063" algn="l"/>
                  </a:tabLst>
                  <a:defRPr sz="10700">
                    <a:solidFill>
                      <a:schemeClr val="tx1"/>
                    </a:solidFill>
                    <a:latin typeface="Times New Roman" charset="0"/>
                    <a:ea typeface="ＭＳ Ｐゴシック" charset="-128"/>
                  </a:defRPr>
                </a:lvl3pPr>
                <a:lvl4pPr marL="1600200" indent="-228600">
                  <a:spcBef>
                    <a:spcPct val="20000"/>
                  </a:spcBef>
                  <a:buChar char="–"/>
                  <a:tabLst>
                    <a:tab pos="500063" algn="l"/>
                  </a:tabLst>
                  <a:defRPr sz="8900">
                    <a:solidFill>
                      <a:schemeClr val="tx1"/>
                    </a:solidFill>
                    <a:latin typeface="Times New Roman" charset="0"/>
                    <a:ea typeface="ＭＳ Ｐゴシック" charset="-128"/>
                  </a:defRPr>
                </a:lvl4pPr>
                <a:lvl5pPr marL="2057400" indent="-228600">
                  <a:spcBef>
                    <a:spcPct val="20000"/>
                  </a:spcBef>
                  <a:buChar char="»"/>
                  <a:tabLst>
                    <a:tab pos="500063" algn="l"/>
                  </a:tabLst>
                  <a:defRPr sz="89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9pPr>
              </a:lstStyle>
              <a:p>
                <a:pPr algn="just" eaLnBrk="1" hangingPunct="1">
                  <a:spcBef>
                    <a:spcPct val="0"/>
                  </a:spcBef>
                  <a:buFontTx/>
                  <a:buNone/>
                </a:pPr>
                <a:r>
                  <a:rPr lang="en-US" altLang="en-US" sz="2400" b="1" dirty="0">
                    <a:solidFill>
                      <a:srgbClr val="000000"/>
                    </a:solidFill>
                    <a:latin typeface="Berling" panose="02020500000000000000" pitchFamily="18" charset="0"/>
                  </a:rPr>
                  <a:t>Methods</a:t>
                </a:r>
              </a:p>
              <a:p>
                <a:pPr algn="just" eaLnBrk="1" hangingPunct="1">
                  <a:spcBef>
                    <a:spcPct val="0"/>
                  </a:spcBef>
                  <a:buFontTx/>
                  <a:buNone/>
                </a:pPr>
                <a:endParaRPr lang="en-US" altLang="en-US" sz="2400" b="1" dirty="0">
                  <a:solidFill>
                    <a:srgbClr val="000000"/>
                  </a:solidFill>
                  <a:latin typeface="Berling" panose="02020500000000000000" pitchFamily="18" charset="0"/>
                </a:endParaRPr>
              </a:p>
              <a:p>
                <a:pPr algn="just" eaLnBrk="1" hangingPunct="1">
                  <a:spcBef>
                    <a:spcPct val="0"/>
                  </a:spcBef>
                  <a:buFontTx/>
                  <a:buNone/>
                </a:pPr>
                <a:endParaRPr lang="en-US" altLang="en-US" sz="2400" dirty="0">
                  <a:solidFill>
                    <a:srgbClr val="000000"/>
                  </a:solidFill>
                </a:endParaRPr>
              </a:p>
              <a:p>
                <a:pPr algn="just" eaLnBrk="1" hangingPunct="1">
                  <a:spcBef>
                    <a:spcPct val="0"/>
                  </a:spcBef>
                  <a:buFontTx/>
                  <a:buNone/>
                </a:pPr>
                <a:endParaRPr lang="en-US" altLang="en-US" sz="2400" dirty="0">
                  <a:solidFill>
                    <a:srgbClr val="000000"/>
                  </a:solidFill>
                </a:endParaRPr>
              </a:p>
              <a:p>
                <a:pPr algn="just" eaLnBrk="1" hangingPunct="1">
                  <a:spcBef>
                    <a:spcPct val="0"/>
                  </a:spcBef>
                  <a:buFontTx/>
                  <a:buNone/>
                </a:pPr>
                <a:endParaRPr lang="en-US" altLang="en-US" sz="2400" dirty="0">
                  <a:solidFill>
                    <a:srgbClr val="000000"/>
                  </a:solidFill>
                </a:endParaRPr>
              </a:p>
              <a:p>
                <a:pPr algn="just" eaLnBrk="1" hangingPunct="1">
                  <a:spcBef>
                    <a:spcPct val="0"/>
                  </a:spcBef>
                  <a:buFontTx/>
                  <a:buNone/>
                </a:pPr>
                <a:endParaRPr lang="en-US" altLang="en-US" sz="2400" dirty="0">
                  <a:solidFill>
                    <a:srgbClr val="000000"/>
                  </a:solidFill>
                </a:endParaRPr>
              </a:p>
              <a:p>
                <a:pPr algn="just" eaLnBrk="1" hangingPunct="1">
                  <a:spcBef>
                    <a:spcPct val="0"/>
                  </a:spcBef>
                  <a:buFontTx/>
                  <a:buNone/>
                </a:pPr>
                <a:endParaRPr lang="en-US" altLang="en-US" sz="2400" dirty="0">
                  <a:solidFill>
                    <a:srgbClr val="000000"/>
                  </a:solidFill>
                </a:endParaRPr>
              </a:p>
              <a:p>
                <a:pPr algn="just" eaLnBrk="1" hangingPunct="1">
                  <a:spcBef>
                    <a:spcPct val="0"/>
                  </a:spcBef>
                  <a:buNone/>
                </a:pPr>
                <a:endParaRPr lang="en-US" altLang="en-US" sz="2400" dirty="0">
                  <a:solidFill>
                    <a:srgbClr val="000000"/>
                  </a:solidFill>
                </a:endParaRPr>
              </a:p>
              <a:p>
                <a:pPr algn="just" eaLnBrk="1" hangingPunct="1">
                  <a:spcBef>
                    <a:spcPct val="0"/>
                  </a:spcBef>
                  <a:buFontTx/>
                  <a:buNone/>
                </a:pPr>
                <a:r>
                  <a:rPr lang="en-US" altLang="en-US" sz="2400" dirty="0">
                    <a:solidFill>
                      <a:srgbClr val="000000"/>
                    </a:solidFill>
                  </a:rPr>
                  <a:t>                   </a:t>
                </a: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None/>
                </a:pPr>
                <a:r>
                  <a:rPr lang="en-US" altLang="en-US" sz="2400" dirty="0">
                    <a:solidFill>
                      <a:srgbClr val="000000"/>
                    </a:solidFill>
                    <a:latin typeface="Berling" panose="02020500000000000000" pitchFamily="18" charset="0"/>
                  </a:rPr>
                  <a:t>					</a:t>
                </a:r>
                <a:r>
                  <a:rPr lang="en-US" altLang="en-US" sz="2400" b="1" dirty="0">
                    <a:solidFill>
                      <a:srgbClr val="000000"/>
                    </a:solidFill>
                    <a:latin typeface="Berling" panose="02020500000000000000" pitchFamily="18" charset="0"/>
                  </a:rPr>
                  <a:t>Model 1</a:t>
                </a:r>
                <a:r>
                  <a:rPr lang="en-US" altLang="en-US" sz="2400" dirty="0">
                    <a:solidFill>
                      <a:srgbClr val="000000"/>
                    </a:solidFill>
                    <a:latin typeface="Berling" panose="02020500000000000000" pitchFamily="18" charset="0"/>
                  </a:rPr>
                  <a:t>								</a:t>
                </a:r>
                <a:r>
                  <a:rPr lang="en-US" altLang="en-US" sz="2400" b="1" dirty="0">
                    <a:solidFill>
                      <a:srgbClr val="000000"/>
                    </a:solidFill>
                    <a:latin typeface="Berling" panose="02020500000000000000" pitchFamily="18" charset="0"/>
                  </a:rPr>
                  <a:t>Model 2</a:t>
                </a:r>
              </a:p>
              <a:p>
                <a:pPr algn="just" eaLnBrk="1" hangingPunct="1">
                  <a:spcBef>
                    <a:spcPct val="0"/>
                  </a:spcBef>
                  <a:buNone/>
                </a:pPr>
                <a:r>
                  <a:rPr lang="en-US" altLang="en-US" sz="2400" dirty="0">
                    <a:solidFill>
                      <a:srgbClr val="000000"/>
                    </a:solidFill>
                    <a:latin typeface="Berling" panose="02020500000000000000" pitchFamily="18" charset="0"/>
                  </a:rPr>
                  <a:t>The regression equation is given by: </a:t>
                </a:r>
                <a:r>
                  <a:rPr lang="en-US" altLang="en-US" sz="2400" i="1" dirty="0">
                    <a:solidFill>
                      <a:srgbClr val="000000"/>
                    </a:solidFill>
                    <a:latin typeface="Berling" panose="02020500000000000000" pitchFamily="18" charset="0"/>
                  </a:rPr>
                  <a:t>Practice = </a:t>
                </a:r>
                <a14:m>
                  <m:oMath xmlns:m="http://schemas.openxmlformats.org/officeDocument/2006/math">
                    <m:sSub>
                      <m:sSubPr>
                        <m:ctrlPr>
                          <a:rPr lang="en-US" altLang="en-US" sz="2400" i="1">
                            <a:solidFill>
                              <a:srgbClr val="000000"/>
                            </a:solidFill>
                            <a:latin typeface="Cambria Math" panose="02040503050406030204" pitchFamily="18" charset="0"/>
                          </a:rPr>
                        </m:ctrlPr>
                      </m:sSubPr>
                      <m:e>
                        <m:r>
                          <a:rPr lang="en-US" altLang="en-US" sz="2400" i="1">
                            <a:solidFill>
                              <a:srgbClr val="000000"/>
                            </a:solidFill>
                            <a:latin typeface="Cambria Math" charset="0"/>
                            <a:ea typeface="Cambria Math" charset="0"/>
                            <a:cs typeface="Cambria Math" charset="0"/>
                          </a:rPr>
                          <m:t>𝛽</m:t>
                        </m:r>
                      </m:e>
                      <m:sub>
                        <m:r>
                          <a:rPr lang="en-US" altLang="en-US" sz="2400" i="1">
                            <a:solidFill>
                              <a:srgbClr val="000000"/>
                            </a:solidFill>
                            <a:latin typeface="Cambria Math" charset="0"/>
                          </a:rPr>
                          <m:t>0</m:t>
                        </m:r>
                      </m:sub>
                    </m:sSub>
                    <m:r>
                      <a:rPr lang="en-US" altLang="en-US" sz="2400" i="1">
                        <a:solidFill>
                          <a:srgbClr val="000000"/>
                        </a:solidFill>
                        <a:latin typeface="Cambria Math" charset="0"/>
                      </a:rPr>
                      <m:t>+</m:t>
                    </m:r>
                    <m:sSub>
                      <m:sSubPr>
                        <m:ctrlPr>
                          <a:rPr lang="en-US" altLang="en-US" sz="2400" i="1">
                            <a:solidFill>
                              <a:srgbClr val="000000"/>
                            </a:solidFill>
                            <a:latin typeface="Cambria Math" panose="02040503050406030204" pitchFamily="18" charset="0"/>
                          </a:rPr>
                        </m:ctrlPr>
                      </m:sSubPr>
                      <m:e>
                        <m:r>
                          <a:rPr lang="en-US" altLang="en-US" sz="2400" i="1">
                            <a:solidFill>
                              <a:srgbClr val="000000"/>
                            </a:solidFill>
                            <a:latin typeface="Cambria Math" charset="0"/>
                            <a:ea typeface="Cambria Math" charset="0"/>
                            <a:cs typeface="Cambria Math" charset="0"/>
                          </a:rPr>
                          <m:t>𝛽</m:t>
                        </m:r>
                      </m:e>
                      <m:sub>
                        <m:r>
                          <a:rPr lang="en-US" altLang="en-US" sz="2400" i="1">
                            <a:solidFill>
                              <a:srgbClr val="000000"/>
                            </a:solidFill>
                            <a:latin typeface="Cambria Math" charset="0"/>
                          </a:rPr>
                          <m:t>1</m:t>
                        </m:r>
                      </m:sub>
                    </m:sSub>
                  </m:oMath>
                </a14:m>
                <a:r>
                  <a:rPr lang="en-US" altLang="en-US" sz="2400" i="1" dirty="0">
                    <a:solidFill>
                      <a:srgbClr val="000000"/>
                    </a:solidFill>
                    <a:latin typeface="Berling" panose="02020500000000000000" pitchFamily="18" charset="0"/>
                  </a:rPr>
                  <a:t>Attitude + </a:t>
                </a:r>
                <a14:m>
                  <m:oMath xmlns:m="http://schemas.openxmlformats.org/officeDocument/2006/math">
                    <m:sSub>
                      <m:sSubPr>
                        <m:ctrlPr>
                          <a:rPr lang="en-US" altLang="en-US" sz="2400" i="1">
                            <a:solidFill>
                              <a:srgbClr val="000000"/>
                            </a:solidFill>
                            <a:latin typeface="Cambria Math" panose="02040503050406030204" pitchFamily="18" charset="0"/>
                          </a:rPr>
                        </m:ctrlPr>
                      </m:sSubPr>
                      <m:e>
                        <m:r>
                          <a:rPr lang="en-US" altLang="en-US" sz="2400" i="1">
                            <a:solidFill>
                              <a:srgbClr val="000000"/>
                            </a:solidFill>
                            <a:latin typeface="Cambria Math" charset="0"/>
                            <a:ea typeface="Cambria Math" charset="0"/>
                            <a:cs typeface="Cambria Math" charset="0"/>
                          </a:rPr>
                          <m:t>𝛽</m:t>
                        </m:r>
                      </m:e>
                      <m:sub>
                        <m:r>
                          <a:rPr lang="en-US" altLang="en-US" sz="2400" i="1">
                            <a:solidFill>
                              <a:srgbClr val="000000"/>
                            </a:solidFill>
                            <a:latin typeface="Cambria Math" charset="0"/>
                            <a:ea typeface="Cambria Math" charset="0"/>
                            <a:cs typeface="Cambria Math" charset="0"/>
                          </a:rPr>
                          <m:t>2</m:t>
                        </m:r>
                      </m:sub>
                    </m:sSub>
                  </m:oMath>
                </a14:m>
                <a:r>
                  <a:rPr lang="en-US" altLang="en-US" sz="2400" i="1" dirty="0" err="1">
                    <a:solidFill>
                      <a:srgbClr val="000000"/>
                    </a:solidFill>
                    <a:latin typeface="Berling" panose="02020500000000000000" pitchFamily="18" charset="0"/>
                  </a:rPr>
                  <a:t>KnowledgeGroup</a:t>
                </a:r>
                <a:r>
                  <a:rPr lang="en-US" altLang="en-US" sz="2400" i="1" dirty="0">
                    <a:solidFill>
                      <a:srgbClr val="000000"/>
                    </a:solidFill>
                    <a:latin typeface="Berling" panose="02020500000000000000" pitchFamily="18" charset="0"/>
                  </a:rPr>
                  <a:t> + </a:t>
                </a:r>
                <a14:m>
                  <m:oMath xmlns:m="http://schemas.openxmlformats.org/officeDocument/2006/math">
                    <m:sSub>
                      <m:sSubPr>
                        <m:ctrlPr>
                          <a:rPr lang="en-US" altLang="en-US" sz="2400" i="1">
                            <a:solidFill>
                              <a:srgbClr val="000000"/>
                            </a:solidFill>
                            <a:latin typeface="Cambria Math" panose="02040503050406030204" pitchFamily="18" charset="0"/>
                          </a:rPr>
                        </m:ctrlPr>
                      </m:sSubPr>
                      <m:e>
                        <m:r>
                          <a:rPr lang="en-US" altLang="en-US" sz="2400" i="1">
                            <a:solidFill>
                              <a:srgbClr val="000000"/>
                            </a:solidFill>
                            <a:latin typeface="Cambria Math" charset="0"/>
                            <a:ea typeface="Cambria Math" charset="0"/>
                            <a:cs typeface="Cambria Math" charset="0"/>
                          </a:rPr>
                          <m:t>𝛽</m:t>
                        </m:r>
                      </m:e>
                      <m:sub>
                        <m:r>
                          <a:rPr lang="en-US" altLang="en-US" sz="2400" i="1">
                            <a:solidFill>
                              <a:srgbClr val="000000"/>
                            </a:solidFill>
                            <a:latin typeface="Cambria Math" charset="0"/>
                            <a:ea typeface="Cambria Math" charset="0"/>
                            <a:cs typeface="Cambria Math" charset="0"/>
                          </a:rPr>
                          <m:t>3</m:t>
                        </m:r>
                      </m:sub>
                    </m:sSub>
                  </m:oMath>
                </a14:m>
                <a:r>
                  <a:rPr lang="en-US" altLang="en-US" sz="2400" i="1" dirty="0">
                    <a:solidFill>
                      <a:srgbClr val="000000"/>
                    </a:solidFill>
                    <a:latin typeface="Berling" panose="02020500000000000000" pitchFamily="18" charset="0"/>
                  </a:rPr>
                  <a:t>Attitude*</a:t>
                </a:r>
                <a:r>
                  <a:rPr lang="en-US" altLang="en-US" sz="2400" i="1" dirty="0" err="1">
                    <a:solidFill>
                      <a:srgbClr val="000000"/>
                    </a:solidFill>
                    <a:latin typeface="Berling" panose="02020500000000000000" pitchFamily="18" charset="0"/>
                  </a:rPr>
                  <a:t>KnowledgeGroup</a:t>
                </a:r>
                <a:endParaRPr lang="en-US" altLang="en-US" sz="2400" i="1" dirty="0">
                  <a:solidFill>
                    <a:srgbClr val="000000"/>
                  </a:solidFill>
                  <a:latin typeface="Berling" panose="02020500000000000000" pitchFamily="18" charset="0"/>
                </a:endParaRPr>
              </a:p>
              <a:p>
                <a:pPr algn="just" eaLnBrk="1" hangingPunct="1">
                  <a:spcBef>
                    <a:spcPct val="0"/>
                  </a:spcBef>
                  <a:buNone/>
                </a:pPr>
                <a:r>
                  <a:rPr lang="en-US" altLang="en-US" sz="2400" dirty="0">
                    <a:solidFill>
                      <a:srgbClr val="000000"/>
                    </a:solidFill>
                    <a:latin typeface="Berling" panose="02020500000000000000" pitchFamily="18" charset="0"/>
                  </a:rPr>
                  <a:t>the equation remains the same for both Models.</a:t>
                </a: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None/>
                </a:pPr>
                <a:endParaRPr lang="en-US" altLang="en-US" sz="2400" b="1" dirty="0">
                  <a:solidFill>
                    <a:srgbClr val="000000"/>
                  </a:solidFill>
                  <a:latin typeface="Calibri" charset="0"/>
                </a:endParaRPr>
              </a:p>
              <a:p>
                <a:pPr algn="just" eaLnBrk="1" hangingPunct="1">
                  <a:spcBef>
                    <a:spcPct val="0"/>
                  </a:spcBef>
                  <a:buNone/>
                </a:pPr>
                <a:endParaRPr lang="en-US" altLang="en-US" sz="2400" dirty="0">
                  <a:solidFill>
                    <a:srgbClr val="000000"/>
                  </a:solidFill>
                </a:endParaRPr>
              </a:p>
              <a:p>
                <a:pPr algn="ctr" eaLnBrk="1" hangingPunct="1">
                  <a:spcBef>
                    <a:spcPct val="0"/>
                  </a:spcBef>
                  <a:buNone/>
                </a:pPr>
                <a:r>
                  <a:rPr lang="en-US" altLang="en-US" sz="2400" dirty="0">
                    <a:solidFill>
                      <a:srgbClr val="000000"/>
                    </a:solidFill>
                  </a:rPr>
                  <a:t>                                                                                                                               </a:t>
                </a: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Calibri" charset="0"/>
                </a:endParaRPr>
              </a:p>
              <a:p>
                <a:pPr algn="just" eaLnBrk="1" hangingPunct="1">
                  <a:spcBef>
                    <a:spcPct val="0"/>
                  </a:spcBef>
                  <a:buFontTx/>
                  <a:buNone/>
                </a:pPr>
                <a:endParaRPr lang="en-US" altLang="en-US" sz="2400" b="1" dirty="0">
                  <a:solidFill>
                    <a:srgbClr val="000000"/>
                  </a:solidFill>
                  <a:latin typeface="Berling" panose="02020500000000000000" pitchFamily="18" charset="0"/>
                </a:endParaRPr>
              </a:p>
              <a:p>
                <a:pPr algn="just" eaLnBrk="1" hangingPunct="1">
                  <a:spcBef>
                    <a:spcPct val="0"/>
                  </a:spcBef>
                  <a:buFontTx/>
                  <a:buNone/>
                </a:pPr>
                <a:endParaRPr lang="en-US" altLang="en-US" sz="2400" b="1" dirty="0">
                  <a:solidFill>
                    <a:srgbClr val="000000"/>
                  </a:solidFill>
                  <a:latin typeface="Berling" panose="02020500000000000000" pitchFamily="18" charset="0"/>
                </a:endParaRPr>
              </a:p>
              <a:p>
                <a:pPr algn="just" eaLnBrk="1" hangingPunct="1">
                  <a:spcBef>
                    <a:spcPct val="0"/>
                  </a:spcBef>
                  <a:buFontTx/>
                  <a:buNone/>
                </a:pPr>
                <a:endParaRPr lang="en-US" altLang="en-US" sz="2400" b="1" dirty="0">
                  <a:solidFill>
                    <a:srgbClr val="000000"/>
                  </a:solidFill>
                  <a:latin typeface="Berling" panose="02020500000000000000" pitchFamily="18" charset="0"/>
                </a:endParaRPr>
              </a:p>
              <a:p>
                <a:pPr algn="just" eaLnBrk="1" hangingPunct="1">
                  <a:spcBef>
                    <a:spcPct val="0"/>
                  </a:spcBef>
                  <a:buFontTx/>
                  <a:buNone/>
                </a:pPr>
                <a:r>
                  <a:rPr lang="en-US" altLang="en-US" sz="2400" b="1" dirty="0">
                    <a:solidFill>
                      <a:srgbClr val="000000"/>
                    </a:solidFill>
                    <a:latin typeface="Berling" panose="02020500000000000000" pitchFamily="18" charset="0"/>
                  </a:rPr>
                  <a:t>Results</a:t>
                </a:r>
              </a:p>
              <a:p>
                <a:pPr marL="342900" indent="-342900" algn="just" eaLnBrk="1" hangingPunct="1">
                  <a:spcBef>
                    <a:spcPct val="0"/>
                  </a:spcBef>
                </a:pPr>
                <a:r>
                  <a:rPr lang="en-US" altLang="en-US" sz="2400" dirty="0">
                    <a:solidFill>
                      <a:srgbClr val="000000"/>
                    </a:solidFill>
                    <a:latin typeface="Berling" panose="02020500000000000000" pitchFamily="18" charset="0"/>
                  </a:rPr>
                  <a:t>Attitude, Knowledge Group and the interaction term between the two are all statistically significant and explain 26.45% of the variation in Practice scores when </a:t>
                </a:r>
                <a:r>
                  <a:rPr lang="en-US" altLang="en-US" sz="2400" b="1" dirty="0">
                    <a:solidFill>
                      <a:srgbClr val="000000"/>
                    </a:solidFill>
                    <a:latin typeface="Berling" panose="02020500000000000000" pitchFamily="18" charset="0"/>
                  </a:rPr>
                  <a:t>Model 1 </a:t>
                </a:r>
                <a:r>
                  <a:rPr lang="en-US" altLang="en-US" sz="2400" dirty="0">
                    <a:solidFill>
                      <a:srgbClr val="000000"/>
                    </a:solidFill>
                    <a:latin typeface="Berling" panose="02020500000000000000" pitchFamily="18" charset="0"/>
                  </a:rPr>
                  <a:t>is used. A 1% increase in Attitude score entails a 27% increase in Practice scores in this model.</a:t>
                </a:r>
              </a:p>
              <a:p>
                <a:pPr marL="342900" indent="-342900" algn="just" eaLnBrk="1" hangingPunct="1">
                  <a:spcBef>
                    <a:spcPct val="0"/>
                  </a:spcBef>
                </a:pPr>
                <a:r>
                  <a:rPr lang="en-US" altLang="en-US" sz="2400" dirty="0">
                    <a:solidFill>
                      <a:srgbClr val="000000"/>
                    </a:solidFill>
                    <a:latin typeface="Berling" panose="02020500000000000000" pitchFamily="18" charset="0"/>
                  </a:rPr>
                  <a:t>Only Attitude score is statistically significant in </a:t>
                </a:r>
                <a:r>
                  <a:rPr lang="en-US" altLang="en-US" sz="2400" b="1" dirty="0">
                    <a:solidFill>
                      <a:srgbClr val="000000"/>
                    </a:solidFill>
                    <a:latin typeface="Berling" panose="02020500000000000000" pitchFamily="18" charset="0"/>
                  </a:rPr>
                  <a:t>Model 2</a:t>
                </a:r>
                <a:r>
                  <a:rPr lang="en-US" altLang="en-US" sz="2400" dirty="0">
                    <a:solidFill>
                      <a:srgbClr val="000000"/>
                    </a:solidFill>
                    <a:latin typeface="Berling" panose="02020500000000000000" pitchFamily="18" charset="0"/>
                  </a:rPr>
                  <a:t> and it explains 33.4% of the variation in Practice Scores. A 1% increase in Attitude score entails a 52.3% increase in Practice score according to this model.</a:t>
                </a:r>
              </a:p>
              <a:p>
                <a:pPr algn="just" eaLnBrk="1" hangingPunct="1">
                  <a:spcBef>
                    <a:spcPct val="0"/>
                  </a:spcBef>
                  <a:buNone/>
                </a:pPr>
                <a:r>
                  <a:rPr lang="en-US" altLang="en-US" sz="2400" b="1" dirty="0">
                    <a:solidFill>
                      <a:srgbClr val="000000"/>
                    </a:solidFill>
                    <a:latin typeface="Berling" panose="02020500000000000000" pitchFamily="18" charset="0"/>
                  </a:rPr>
                  <a:t>The difference</a:t>
                </a:r>
              </a:p>
              <a:p>
                <a:pPr marL="342900" indent="-342900" algn="just" eaLnBrk="1" hangingPunct="1">
                  <a:spcBef>
                    <a:spcPct val="0"/>
                  </a:spcBef>
                </a:pPr>
                <a:r>
                  <a:rPr lang="en-US" altLang="en-US" sz="2400" dirty="0">
                    <a:solidFill>
                      <a:srgbClr val="000000"/>
                    </a:solidFill>
                    <a:latin typeface="Berling" panose="02020500000000000000" pitchFamily="18" charset="0"/>
                  </a:rPr>
                  <a:t>The interaction term in the regression is what produces the different slopes for the two knowledge groups. A person in the High Knowledge group will have a larger increase in practice scores per percentage increase in attitude score as opposed to someone in the Low Knowledge Group. In </a:t>
                </a:r>
                <a:r>
                  <a:rPr lang="en-US" altLang="en-US" sz="2400" b="1" dirty="0">
                    <a:solidFill>
                      <a:srgbClr val="000000"/>
                    </a:solidFill>
                    <a:latin typeface="Berling" panose="02020500000000000000" pitchFamily="18" charset="0"/>
                  </a:rPr>
                  <a:t>Model 1 </a:t>
                </a:r>
                <a:r>
                  <a:rPr lang="en-US" altLang="en-US" sz="2400" dirty="0">
                    <a:solidFill>
                      <a:srgbClr val="000000"/>
                    </a:solidFill>
                    <a:latin typeface="Berling" panose="02020500000000000000" pitchFamily="18" charset="0"/>
                  </a:rPr>
                  <a:t>that is.</a:t>
                </a:r>
              </a:p>
              <a:p>
                <a:pPr marL="342900" indent="-342900" algn="just" eaLnBrk="1" hangingPunct="1">
                  <a:spcBef>
                    <a:spcPct val="0"/>
                  </a:spcBef>
                </a:pPr>
                <a:r>
                  <a:rPr lang="en-US" altLang="en-US" sz="2400" dirty="0">
                    <a:solidFill>
                      <a:srgbClr val="000000"/>
                    </a:solidFill>
                    <a:latin typeface="Berling" panose="02020500000000000000" pitchFamily="18" charset="0"/>
                  </a:rPr>
                  <a:t>Upon inspection of the diagnostic plots, it was revealed that two points in </a:t>
                </a:r>
                <a:r>
                  <a:rPr lang="en-US" altLang="en-US" sz="2400" b="1" dirty="0">
                    <a:solidFill>
                      <a:srgbClr val="000000"/>
                    </a:solidFill>
                    <a:latin typeface="Berling" panose="02020500000000000000" pitchFamily="18" charset="0"/>
                  </a:rPr>
                  <a:t>Model 1 </a:t>
                </a:r>
                <a:r>
                  <a:rPr lang="en-US" altLang="en-US" sz="2400" dirty="0">
                    <a:solidFill>
                      <a:srgbClr val="000000"/>
                    </a:solidFill>
                    <a:latin typeface="Berling" panose="02020500000000000000" pitchFamily="18" charset="0"/>
                  </a:rPr>
                  <a:t>exerted considerable influence on the regression equation. These points are highlighted in the graph of </a:t>
                </a:r>
                <a:r>
                  <a:rPr lang="en-US" altLang="en-US" sz="2400" b="1" dirty="0">
                    <a:solidFill>
                      <a:srgbClr val="000000"/>
                    </a:solidFill>
                    <a:latin typeface="Berling" panose="02020500000000000000" pitchFamily="18" charset="0"/>
                  </a:rPr>
                  <a:t>Model 1</a:t>
                </a:r>
                <a:r>
                  <a:rPr lang="en-US" altLang="en-US" sz="2400" dirty="0">
                    <a:solidFill>
                      <a:srgbClr val="000000"/>
                    </a:solidFill>
                    <a:latin typeface="Berling" panose="02020500000000000000" pitchFamily="18" charset="0"/>
                  </a:rPr>
                  <a:t>. </a:t>
                </a:r>
              </a:p>
              <a:p>
                <a:pPr marL="342900" indent="-342900" algn="just" eaLnBrk="1" hangingPunct="1">
                  <a:spcBef>
                    <a:spcPct val="0"/>
                  </a:spcBef>
                </a:pPr>
                <a:r>
                  <a:rPr lang="en-US" altLang="en-US" sz="2400" dirty="0">
                    <a:solidFill>
                      <a:srgbClr val="000000"/>
                    </a:solidFill>
                    <a:latin typeface="Berling" panose="02020500000000000000" pitchFamily="18" charset="0"/>
                  </a:rPr>
                  <a:t>We obtain </a:t>
                </a:r>
                <a:r>
                  <a:rPr lang="en-US" altLang="en-US" sz="2400" b="1" dirty="0">
                    <a:solidFill>
                      <a:srgbClr val="000000"/>
                    </a:solidFill>
                    <a:latin typeface="Berling" panose="02020500000000000000" pitchFamily="18" charset="0"/>
                  </a:rPr>
                  <a:t>Model 2</a:t>
                </a:r>
                <a:r>
                  <a:rPr lang="en-US" altLang="en-US" sz="2400" b="1" i="1" dirty="0">
                    <a:solidFill>
                      <a:srgbClr val="000000"/>
                    </a:solidFill>
                    <a:latin typeface="Berling" panose="02020500000000000000" pitchFamily="18" charset="0"/>
                  </a:rPr>
                  <a:t> </a:t>
                </a:r>
                <a:r>
                  <a:rPr lang="en-US" altLang="en-US" sz="2400" dirty="0">
                    <a:solidFill>
                      <a:srgbClr val="000000"/>
                    </a:solidFill>
                    <a:latin typeface="Berling" panose="02020500000000000000" pitchFamily="18" charset="0"/>
                  </a:rPr>
                  <a:t>after taking out the two points. In doing so we discover that the slopes for the High Knowledge Group and the Low Knowledge Group are far more similar than what was previously surmised.</a:t>
                </a:r>
              </a:p>
              <a:p>
                <a:pPr marL="342900" indent="-342900" algn="just" eaLnBrk="1" hangingPunct="1">
                  <a:spcBef>
                    <a:spcPct val="0"/>
                  </a:spcBef>
                </a:pPr>
                <a:r>
                  <a:rPr lang="en-US" altLang="en-US" sz="2400" dirty="0">
                    <a:solidFill>
                      <a:srgbClr val="000000"/>
                    </a:solidFill>
                    <a:latin typeface="Berling" panose="02020500000000000000" pitchFamily="18" charset="0"/>
                  </a:rPr>
                  <a:t>The diagnostic plots support the decision of using a linear regression model to study the relationship between the three variables. The graph of the Residuals vs. Fitted highlights on of the two influential points which was removed in </a:t>
                </a:r>
                <a:r>
                  <a:rPr lang="en-US" altLang="en-US" sz="2400" b="1" dirty="0">
                    <a:solidFill>
                      <a:srgbClr val="000000"/>
                    </a:solidFill>
                    <a:latin typeface="Berling" panose="02020500000000000000" pitchFamily="18" charset="0"/>
                  </a:rPr>
                  <a:t>Model 2 </a:t>
                </a:r>
                <a:r>
                  <a:rPr lang="en-US" altLang="en-US" sz="2400" dirty="0">
                    <a:solidFill>
                      <a:srgbClr val="000000"/>
                    </a:solidFill>
                    <a:latin typeface="Berling" panose="02020500000000000000" pitchFamily="18" charset="0"/>
                  </a:rPr>
                  <a:t>(this is point 109). </a:t>
                </a:r>
              </a:p>
            </p:txBody>
          </p:sp>
        </mc:Choice>
        <mc:Fallback xmlns="">
          <p:sp>
            <p:nvSpPr>
              <p:cNvPr id="14342" name="Text Box 12"/>
              <p:cNvSpPr txBox="1">
                <a:spLocks noRot="1" noChangeAspect="1" noMove="1" noResize="1" noEditPoints="1" noAdjustHandles="1" noChangeArrowheads="1" noChangeShapeType="1" noTextEdit="1"/>
              </p:cNvSpPr>
              <p:nvPr/>
            </p:nvSpPr>
            <p:spPr bwMode="auto">
              <a:xfrm>
                <a:off x="7443604" y="3382451"/>
                <a:ext cx="16690398" cy="18296448"/>
              </a:xfrm>
              <a:prstGeom prst="rect">
                <a:avLst/>
              </a:prstGeom>
              <a:blipFill>
                <a:blip r:embed="rId4"/>
                <a:stretch>
                  <a:fillRect/>
                </a:stretch>
              </a:blipFill>
              <a:ln w="38100">
                <a:solidFill>
                  <a:srgbClr val="000000"/>
                </a:solidFill>
                <a:round/>
                <a:headEnd/>
                <a:tailEnd/>
              </a:ln>
            </p:spPr>
            <p:txBody>
              <a:bodyPr/>
              <a:lstStyle/>
              <a:p>
                <a:r>
                  <a:rPr lang="en-US">
                    <a:noFill/>
                  </a:rPr>
                  <a:t> </a:t>
                </a:r>
              </a:p>
            </p:txBody>
          </p:sp>
        </mc:Fallback>
      </mc:AlternateContent>
      <p:sp>
        <p:nvSpPr>
          <p:cNvPr id="14339" name="Text Box 7"/>
          <p:cNvSpPr txBox="1">
            <a:spLocks noChangeArrowheads="1"/>
          </p:cNvSpPr>
          <p:nvPr/>
        </p:nvSpPr>
        <p:spPr bwMode="auto">
          <a:xfrm>
            <a:off x="724399" y="3399397"/>
            <a:ext cx="6387207" cy="8880576"/>
          </a:xfrm>
          <a:prstGeom prst="rect">
            <a:avLst/>
          </a:prstGeom>
          <a:solidFill>
            <a:schemeClr val="bg1"/>
          </a:solidFill>
          <a:ln w="38100">
            <a:solidFill>
              <a:srgbClr val="000000"/>
            </a:solidFill>
            <a:round/>
            <a:headEnd/>
            <a:tailEnd/>
          </a:ln>
        </p:spPr>
        <p:txBody>
          <a:bodyPr lIns="559769" tIns="279885" rIns="559769" bIns="559769"/>
          <a:lstStyle>
            <a:lvl1pPr>
              <a:spcBef>
                <a:spcPct val="20000"/>
              </a:spcBef>
              <a:buChar char="•"/>
              <a:tabLst>
                <a:tab pos="500063" algn="l"/>
              </a:tabLst>
              <a:defRPr sz="14300">
                <a:solidFill>
                  <a:schemeClr val="tx1"/>
                </a:solidFill>
                <a:latin typeface="Times New Roman" charset="0"/>
                <a:ea typeface="ＭＳ Ｐゴシック" charset="-128"/>
              </a:defRPr>
            </a:lvl1pPr>
            <a:lvl2pPr marL="742950" indent="-285750">
              <a:spcBef>
                <a:spcPct val="20000"/>
              </a:spcBef>
              <a:buChar char="–"/>
              <a:tabLst>
                <a:tab pos="500063" algn="l"/>
              </a:tabLst>
              <a:defRPr sz="12500">
                <a:solidFill>
                  <a:schemeClr val="tx1"/>
                </a:solidFill>
                <a:latin typeface="Times New Roman" charset="0"/>
                <a:ea typeface="ＭＳ Ｐゴシック" charset="-128"/>
              </a:defRPr>
            </a:lvl2pPr>
            <a:lvl3pPr marL="1143000" indent="-228600">
              <a:spcBef>
                <a:spcPct val="20000"/>
              </a:spcBef>
              <a:buChar char="•"/>
              <a:tabLst>
                <a:tab pos="500063" algn="l"/>
              </a:tabLst>
              <a:defRPr sz="10700">
                <a:solidFill>
                  <a:schemeClr val="tx1"/>
                </a:solidFill>
                <a:latin typeface="Times New Roman" charset="0"/>
                <a:ea typeface="ＭＳ Ｐゴシック" charset="-128"/>
              </a:defRPr>
            </a:lvl3pPr>
            <a:lvl4pPr marL="1600200" indent="-228600">
              <a:spcBef>
                <a:spcPct val="20000"/>
              </a:spcBef>
              <a:buChar char="–"/>
              <a:tabLst>
                <a:tab pos="500063" algn="l"/>
              </a:tabLst>
              <a:defRPr sz="8900">
                <a:solidFill>
                  <a:schemeClr val="tx1"/>
                </a:solidFill>
                <a:latin typeface="Times New Roman" charset="0"/>
                <a:ea typeface="ＭＳ Ｐゴシック" charset="-128"/>
              </a:defRPr>
            </a:lvl4pPr>
            <a:lvl5pPr marL="2057400" indent="-228600">
              <a:spcBef>
                <a:spcPct val="20000"/>
              </a:spcBef>
              <a:buChar char="»"/>
              <a:tabLst>
                <a:tab pos="500063" algn="l"/>
              </a:tabLst>
              <a:defRPr sz="89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charset="0"/>
                <a:ea typeface="ＭＳ Ｐゴシック" charset="-128"/>
              </a:defRPr>
            </a:lvl9pPr>
          </a:lstStyle>
          <a:p>
            <a:pPr algn="just" eaLnBrk="1" hangingPunct="1">
              <a:spcBef>
                <a:spcPct val="50000"/>
              </a:spcBef>
              <a:buFontTx/>
              <a:buNone/>
            </a:pPr>
            <a:r>
              <a:rPr lang="en-US" altLang="en-US" sz="2400" b="1" dirty="0">
                <a:latin typeface="Berling" panose="02020500000000000000" pitchFamily="18" charset="0"/>
              </a:rPr>
              <a:t>Objectives</a:t>
            </a:r>
          </a:p>
          <a:p>
            <a:pPr marL="342900" indent="-342900" eaLnBrk="1" hangingPunct="1">
              <a:spcBef>
                <a:spcPct val="10000"/>
              </a:spcBef>
            </a:pPr>
            <a:r>
              <a:rPr lang="en-US" altLang="en-US" sz="2400" dirty="0">
                <a:latin typeface="Berling" panose="02020500000000000000" pitchFamily="18" charset="0"/>
              </a:rPr>
              <a:t>Aim of the research was to explore the relationship between practice, attitude and knowledge in the domain of sustainability education at a small liberal arts institution, Dickinson College</a:t>
            </a:r>
          </a:p>
          <a:p>
            <a:pPr marL="342900" indent="-342900" eaLnBrk="1" hangingPunct="1">
              <a:spcBef>
                <a:spcPct val="10000"/>
              </a:spcBef>
            </a:pPr>
            <a:r>
              <a:rPr lang="en-US" altLang="en-US" sz="2400" dirty="0">
                <a:latin typeface="Berling" panose="02020500000000000000" pitchFamily="18" charset="0"/>
              </a:rPr>
              <a:t>This is to be done using  data from survey administered by the college’s Center for Sustainability Education in the Spring of 2018</a:t>
            </a:r>
          </a:p>
          <a:p>
            <a:pPr marL="342900" indent="-342900" eaLnBrk="1" hangingPunct="1">
              <a:spcBef>
                <a:spcPct val="10000"/>
              </a:spcBef>
            </a:pPr>
            <a:r>
              <a:rPr lang="en-US" altLang="en-US" sz="2400" dirty="0">
                <a:latin typeface="Berling" panose="02020500000000000000" pitchFamily="18" charset="0"/>
              </a:rPr>
              <a:t>The main statistical tool to be used is the simple multivariable regression with Practice as the dependent variable and Attitude and Knowledge as the independent variables. </a:t>
            </a:r>
          </a:p>
          <a:p>
            <a:pPr marL="342900" indent="-342900" eaLnBrk="1" hangingPunct="1">
              <a:spcBef>
                <a:spcPct val="10000"/>
              </a:spcBef>
            </a:pPr>
            <a:r>
              <a:rPr lang="en-US" altLang="en-US" sz="2400" dirty="0">
                <a:latin typeface="Berling" panose="02020500000000000000" pitchFamily="18" charset="0"/>
              </a:rPr>
              <a:t>Level of knowledge is to be treated as factor and processed as an interaction term with attitude in order to gain a better understanding of the interplay between knowledge and attitudes pertaining to sustainability issues.</a:t>
            </a:r>
          </a:p>
        </p:txBody>
      </p:sp>
      <p:sp>
        <p:nvSpPr>
          <p:cNvPr id="14340" name="Text Box 11"/>
          <p:cNvSpPr txBox="1">
            <a:spLocks noChangeArrowheads="1"/>
          </p:cNvSpPr>
          <p:nvPr/>
        </p:nvSpPr>
        <p:spPr bwMode="auto">
          <a:xfrm>
            <a:off x="724399" y="12378472"/>
            <a:ext cx="6387206" cy="9300427"/>
          </a:xfrm>
          <a:prstGeom prst="rect">
            <a:avLst/>
          </a:prstGeom>
          <a:solidFill>
            <a:schemeClr val="bg1"/>
          </a:solidFill>
          <a:ln w="38100">
            <a:solidFill>
              <a:srgbClr val="000000"/>
            </a:solidFill>
            <a:round/>
            <a:headEnd/>
            <a:tailEnd/>
          </a:ln>
        </p:spPr>
        <p:txBody>
          <a:bodyPr lIns="559769" tIns="279885" rIns="559769" bIns="559769"/>
          <a:lstStyle>
            <a:lvl1pPr>
              <a:spcBef>
                <a:spcPct val="20000"/>
              </a:spcBef>
              <a:buChar char="•"/>
              <a:tabLst>
                <a:tab pos="508000" algn="l"/>
              </a:tabLst>
              <a:defRPr sz="14300">
                <a:solidFill>
                  <a:schemeClr val="tx1"/>
                </a:solidFill>
                <a:latin typeface="Times New Roman" charset="0"/>
                <a:ea typeface="ＭＳ Ｐゴシック" charset="-128"/>
              </a:defRPr>
            </a:lvl1pPr>
            <a:lvl2pPr marL="742950" indent="-285750">
              <a:spcBef>
                <a:spcPct val="20000"/>
              </a:spcBef>
              <a:buChar char="–"/>
              <a:tabLst>
                <a:tab pos="508000" algn="l"/>
              </a:tabLst>
              <a:defRPr sz="12500">
                <a:solidFill>
                  <a:schemeClr val="tx1"/>
                </a:solidFill>
                <a:latin typeface="Times New Roman" charset="0"/>
                <a:ea typeface="ＭＳ Ｐゴシック" charset="-128"/>
              </a:defRPr>
            </a:lvl2pPr>
            <a:lvl3pPr marL="1143000" indent="-228600">
              <a:spcBef>
                <a:spcPct val="20000"/>
              </a:spcBef>
              <a:buChar char="•"/>
              <a:tabLst>
                <a:tab pos="508000" algn="l"/>
              </a:tabLst>
              <a:defRPr sz="10700">
                <a:solidFill>
                  <a:schemeClr val="tx1"/>
                </a:solidFill>
                <a:latin typeface="Times New Roman" charset="0"/>
                <a:ea typeface="ＭＳ Ｐゴシック" charset="-128"/>
              </a:defRPr>
            </a:lvl3pPr>
            <a:lvl4pPr marL="1600200" indent="-228600">
              <a:spcBef>
                <a:spcPct val="20000"/>
              </a:spcBef>
              <a:buChar char="–"/>
              <a:tabLst>
                <a:tab pos="508000" algn="l"/>
              </a:tabLst>
              <a:defRPr sz="8900">
                <a:solidFill>
                  <a:schemeClr val="tx1"/>
                </a:solidFill>
                <a:latin typeface="Times New Roman" charset="0"/>
                <a:ea typeface="ＭＳ Ｐゴシック" charset="-128"/>
              </a:defRPr>
            </a:lvl4pPr>
            <a:lvl5pPr marL="2057400" indent="-228600">
              <a:spcBef>
                <a:spcPct val="20000"/>
              </a:spcBef>
              <a:buChar char="»"/>
              <a:tabLst>
                <a:tab pos="508000" algn="l"/>
              </a:tabLst>
              <a:defRPr sz="89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charset="0"/>
                <a:ea typeface="ＭＳ Ｐゴシック" charset="-128"/>
              </a:defRPr>
            </a:lvl9pPr>
          </a:lstStyle>
          <a:p>
            <a:pPr algn="just" eaLnBrk="1" hangingPunct="1">
              <a:spcBef>
                <a:spcPct val="50000"/>
              </a:spcBef>
              <a:buFontTx/>
              <a:buNone/>
            </a:pPr>
            <a:r>
              <a:rPr lang="en-US" altLang="en-US" sz="2450" b="1" dirty="0">
                <a:solidFill>
                  <a:srgbClr val="000000"/>
                </a:solidFill>
                <a:latin typeface="Berling" panose="02020500000000000000" pitchFamily="18" charset="0"/>
              </a:rPr>
              <a:t>Introduction</a:t>
            </a:r>
          </a:p>
          <a:p>
            <a:pPr marL="342900" indent="-342900" algn="just" eaLnBrk="1" hangingPunct="1">
              <a:spcBef>
                <a:spcPct val="50000"/>
              </a:spcBef>
            </a:pPr>
            <a:r>
              <a:rPr lang="en-US" altLang="en-US" sz="2300" dirty="0">
                <a:latin typeface="Berling" panose="02020500000000000000" pitchFamily="18" charset="0"/>
              </a:rPr>
              <a:t>Completed responses totaled 145 (N=145)</a:t>
            </a:r>
          </a:p>
          <a:p>
            <a:pPr marL="342900" indent="-342900" algn="just" eaLnBrk="1" hangingPunct="1">
              <a:spcBef>
                <a:spcPct val="50000"/>
              </a:spcBef>
            </a:pPr>
            <a:r>
              <a:rPr lang="en-US" altLang="en-US" sz="2300" dirty="0">
                <a:latin typeface="Berling" panose="02020500000000000000" pitchFamily="18" charset="0"/>
              </a:rPr>
              <a:t>Survey questions are divided into 3 groups: Practice, Attitude and Knowledge</a:t>
            </a:r>
          </a:p>
          <a:p>
            <a:pPr marL="342900" indent="-342900" algn="just" eaLnBrk="1" hangingPunct="1">
              <a:spcBef>
                <a:spcPct val="50000"/>
              </a:spcBef>
            </a:pPr>
            <a:r>
              <a:rPr lang="en-US" altLang="en-US" sz="2300" dirty="0">
                <a:latin typeface="Berling" panose="02020500000000000000" pitchFamily="18" charset="0"/>
              </a:rPr>
              <a:t>12 Knowledge Qs worth 1 point each. This totaled 12 points</a:t>
            </a:r>
          </a:p>
          <a:p>
            <a:pPr marL="342900" indent="-342900" algn="just" eaLnBrk="1" hangingPunct="1">
              <a:spcBef>
                <a:spcPct val="50000"/>
              </a:spcBef>
            </a:pPr>
            <a:r>
              <a:rPr lang="en-US" altLang="en-US" sz="2300" dirty="0">
                <a:latin typeface="Berling" panose="02020500000000000000" pitchFamily="18" charset="0"/>
              </a:rPr>
              <a:t>10 Practice Qs with responses on a Likert scale converted to a numerical scale from 1 to 4. This totaled 40 points</a:t>
            </a:r>
          </a:p>
          <a:p>
            <a:pPr marL="342900" indent="-342900" algn="just" eaLnBrk="1" hangingPunct="1">
              <a:spcBef>
                <a:spcPct val="50000"/>
              </a:spcBef>
            </a:pPr>
            <a:r>
              <a:rPr lang="en-US" altLang="en-US" sz="2300" dirty="0">
                <a:latin typeface="Berling" panose="02020500000000000000" pitchFamily="18" charset="0"/>
              </a:rPr>
              <a:t>20 Attitude Qs with responses on a Likert scale converted to a numeric from 1 to 5, totaling 100</a:t>
            </a:r>
          </a:p>
          <a:p>
            <a:pPr marL="342900" indent="-342900" algn="just" eaLnBrk="1" hangingPunct="1">
              <a:spcBef>
                <a:spcPct val="50000"/>
              </a:spcBef>
            </a:pPr>
            <a:r>
              <a:rPr lang="en-US" altLang="en-US" sz="2300" dirty="0">
                <a:latin typeface="Berling" panose="02020500000000000000" pitchFamily="18" charset="0"/>
              </a:rPr>
              <a:t>These are the raw Knowledge, Practice and Attitude scores</a:t>
            </a:r>
          </a:p>
          <a:p>
            <a:pPr marL="342900" indent="-342900" algn="just" eaLnBrk="1" hangingPunct="1">
              <a:spcBef>
                <a:spcPct val="50000"/>
              </a:spcBef>
            </a:pPr>
            <a:r>
              <a:rPr lang="en-US" sz="2300" dirty="0">
                <a:latin typeface="Berling" panose="02020500000000000000" pitchFamily="18" charset="0"/>
              </a:rPr>
              <a:t>Analysis was done on percentages of raw scores. </a:t>
            </a:r>
          </a:p>
          <a:p>
            <a:pPr marL="342900" indent="-342900" algn="just" eaLnBrk="1" hangingPunct="1">
              <a:spcBef>
                <a:spcPct val="50000"/>
              </a:spcBef>
            </a:pPr>
            <a:r>
              <a:rPr lang="en-US" sz="2300" dirty="0" err="1">
                <a:latin typeface="Berling" panose="02020500000000000000" pitchFamily="18" charset="0"/>
              </a:rPr>
              <a:t>HighKnowlege</a:t>
            </a:r>
            <a:r>
              <a:rPr lang="en-US" sz="2300" dirty="0">
                <a:latin typeface="Berling" panose="02020500000000000000" pitchFamily="18" charset="0"/>
              </a:rPr>
              <a:t> comprised of students who scored more than 6 </a:t>
            </a:r>
            <a:endParaRPr lang="en-US" altLang="en-US" sz="2300" dirty="0">
              <a:latin typeface="Berling" panose="02020500000000000000" pitchFamily="18" charset="0"/>
            </a:endParaRPr>
          </a:p>
        </p:txBody>
      </p:sp>
      <p:sp>
        <p:nvSpPr>
          <p:cNvPr id="14343" name="Text Box 13"/>
          <p:cNvSpPr txBox="1">
            <a:spLocks noChangeArrowheads="1"/>
          </p:cNvSpPr>
          <p:nvPr/>
        </p:nvSpPr>
        <p:spPr bwMode="auto">
          <a:xfrm>
            <a:off x="24797997" y="3339321"/>
            <a:ext cx="7320302" cy="14659921"/>
          </a:xfrm>
          <a:prstGeom prst="rect">
            <a:avLst/>
          </a:prstGeom>
          <a:solidFill>
            <a:schemeClr val="bg1"/>
          </a:solidFill>
          <a:ln w="38100">
            <a:solidFill>
              <a:srgbClr val="000000"/>
            </a:solidFill>
            <a:round/>
            <a:headEnd/>
            <a:tailEnd/>
          </a:ln>
        </p:spPr>
        <p:txBody>
          <a:bodyPr lIns="559769" tIns="279885" rIns="559769" bIns="559769"/>
          <a:lstStyle>
            <a:lvl1pPr>
              <a:spcBef>
                <a:spcPct val="20000"/>
              </a:spcBef>
              <a:buChar char="•"/>
              <a:tabLst>
                <a:tab pos="635000" algn="l"/>
              </a:tabLst>
              <a:defRPr sz="14300">
                <a:solidFill>
                  <a:schemeClr val="tx1"/>
                </a:solidFill>
                <a:latin typeface="Times New Roman" charset="0"/>
                <a:ea typeface="ＭＳ Ｐゴシック" charset="-128"/>
              </a:defRPr>
            </a:lvl1pPr>
            <a:lvl2pPr marL="742950" indent="-285750">
              <a:spcBef>
                <a:spcPct val="20000"/>
              </a:spcBef>
              <a:buChar char="–"/>
              <a:tabLst>
                <a:tab pos="635000" algn="l"/>
              </a:tabLst>
              <a:defRPr sz="12500">
                <a:solidFill>
                  <a:schemeClr val="tx1"/>
                </a:solidFill>
                <a:latin typeface="Times New Roman" charset="0"/>
                <a:ea typeface="ＭＳ Ｐゴシック" charset="-128"/>
              </a:defRPr>
            </a:lvl2pPr>
            <a:lvl3pPr marL="1143000" indent="-228600">
              <a:spcBef>
                <a:spcPct val="20000"/>
              </a:spcBef>
              <a:buChar char="•"/>
              <a:tabLst>
                <a:tab pos="635000" algn="l"/>
              </a:tabLst>
              <a:defRPr sz="10700">
                <a:solidFill>
                  <a:schemeClr val="tx1"/>
                </a:solidFill>
                <a:latin typeface="Times New Roman" charset="0"/>
                <a:ea typeface="ＭＳ Ｐゴシック" charset="-128"/>
              </a:defRPr>
            </a:lvl3pPr>
            <a:lvl4pPr marL="1600200" indent="-228600">
              <a:spcBef>
                <a:spcPct val="20000"/>
              </a:spcBef>
              <a:buChar char="–"/>
              <a:tabLst>
                <a:tab pos="635000" algn="l"/>
              </a:tabLst>
              <a:defRPr sz="8900">
                <a:solidFill>
                  <a:schemeClr val="tx1"/>
                </a:solidFill>
                <a:latin typeface="Times New Roman" charset="0"/>
                <a:ea typeface="ＭＳ Ｐゴシック" charset="-128"/>
              </a:defRPr>
            </a:lvl4pPr>
            <a:lvl5pPr marL="2057400" indent="-228600">
              <a:spcBef>
                <a:spcPct val="20000"/>
              </a:spcBef>
              <a:buChar char="»"/>
              <a:tabLst>
                <a:tab pos="635000" algn="l"/>
              </a:tabLst>
              <a:defRPr sz="89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charset="0"/>
                <a:ea typeface="ＭＳ Ｐゴシック" charset="-128"/>
              </a:defRPr>
            </a:lvl9pPr>
          </a:lstStyle>
          <a:p>
            <a:pPr algn="just" eaLnBrk="1" hangingPunct="1">
              <a:spcBef>
                <a:spcPct val="50000"/>
              </a:spcBef>
              <a:buFontTx/>
              <a:buNone/>
            </a:pPr>
            <a:r>
              <a:rPr lang="en-US" altLang="en-US" sz="2400" b="1" dirty="0">
                <a:solidFill>
                  <a:srgbClr val="000000"/>
                </a:solidFill>
                <a:latin typeface="Berling" panose="02020500000000000000" pitchFamily="18" charset="0"/>
              </a:rPr>
              <a:t>Conclusions</a:t>
            </a:r>
            <a:endParaRPr lang="en-US" altLang="en-US" sz="2400" b="1" dirty="0">
              <a:solidFill>
                <a:srgbClr val="000000"/>
              </a:solidFill>
              <a:latin typeface="Calibri" charset="0"/>
            </a:endParaRPr>
          </a:p>
          <a:p>
            <a:pPr algn="just" eaLnBrk="1" hangingPunct="1">
              <a:spcBef>
                <a:spcPct val="50000"/>
              </a:spcBef>
              <a:buFontTx/>
              <a:buNone/>
            </a:pPr>
            <a:r>
              <a:rPr lang="en-US" altLang="en-US" sz="2400" dirty="0">
                <a:solidFill>
                  <a:srgbClr val="000000"/>
                </a:solidFill>
                <a:latin typeface="Berling" panose="02020500000000000000" pitchFamily="18" charset="0"/>
              </a:rPr>
              <a:t>Based on the analysis of the data certain conclusions can be drawn:</a:t>
            </a:r>
          </a:p>
          <a:p>
            <a:pPr marL="342900" indent="-342900" algn="just" eaLnBrk="1" hangingPunct="1">
              <a:spcBef>
                <a:spcPct val="50000"/>
              </a:spcBef>
            </a:pPr>
            <a:r>
              <a:rPr lang="en-US" altLang="en-US" sz="2400" dirty="0">
                <a:solidFill>
                  <a:srgbClr val="000000"/>
                </a:solidFill>
                <a:latin typeface="Berling" panose="02020500000000000000" pitchFamily="18" charset="0"/>
              </a:rPr>
              <a:t>Attitude plays a far greater role than knowledge when it comes to sustainable practices, at least in the context of this survey</a:t>
            </a:r>
          </a:p>
          <a:p>
            <a:pPr marL="342900" indent="-342900" algn="just" eaLnBrk="1" hangingPunct="1">
              <a:spcBef>
                <a:spcPct val="50000"/>
              </a:spcBef>
            </a:pPr>
            <a:r>
              <a:rPr lang="en-US" altLang="en-US" sz="2400" dirty="0">
                <a:solidFill>
                  <a:srgbClr val="000000"/>
                </a:solidFill>
                <a:latin typeface="Berling" panose="02020500000000000000" pitchFamily="18" charset="0"/>
              </a:rPr>
              <a:t>The two influential points can be interpreted as individuals who have unsavory attitudes towards sustainability, yet who have very sustainable lifestyles (opinion)</a:t>
            </a:r>
          </a:p>
          <a:p>
            <a:pPr marL="342900" indent="-342900" algn="just" eaLnBrk="1" hangingPunct="1">
              <a:spcBef>
                <a:spcPct val="50000"/>
              </a:spcBef>
            </a:pPr>
            <a:r>
              <a:rPr lang="en-US" altLang="en-US" sz="2400" dirty="0">
                <a:solidFill>
                  <a:srgbClr val="000000"/>
                </a:solidFill>
                <a:latin typeface="Berling" panose="02020500000000000000" pitchFamily="18" charset="0"/>
              </a:rPr>
              <a:t>Taking the anomalous points out, we are left with a result that speaks even more strongly to the effect of attitude on sustainable practices</a:t>
            </a:r>
          </a:p>
          <a:p>
            <a:pPr marL="342900" indent="-342900" algn="just" eaLnBrk="1" hangingPunct="1">
              <a:spcBef>
                <a:spcPct val="50000"/>
              </a:spcBef>
            </a:pPr>
            <a:r>
              <a:rPr lang="en-US" altLang="en-US" sz="2400" dirty="0">
                <a:solidFill>
                  <a:srgbClr val="000000"/>
                </a:solidFill>
                <a:latin typeface="Berling" panose="02020500000000000000" pitchFamily="18" charset="0"/>
              </a:rPr>
              <a:t>Taking the points out downplays knowledge even further</a:t>
            </a:r>
          </a:p>
          <a:p>
            <a:pPr algn="just" eaLnBrk="1" hangingPunct="1">
              <a:spcBef>
                <a:spcPct val="50000"/>
              </a:spcBef>
              <a:buNone/>
            </a:pPr>
            <a:r>
              <a:rPr lang="en-US" altLang="en-US" sz="2400" b="1" dirty="0">
                <a:solidFill>
                  <a:srgbClr val="000000"/>
                </a:solidFill>
                <a:latin typeface="Berling" panose="02020500000000000000" pitchFamily="18" charset="0"/>
              </a:rPr>
              <a:t>Drawbacks</a:t>
            </a:r>
          </a:p>
          <a:p>
            <a:pPr marL="342900" indent="-342900" algn="just" eaLnBrk="1" hangingPunct="1">
              <a:spcBef>
                <a:spcPct val="50000"/>
              </a:spcBef>
            </a:pPr>
            <a:r>
              <a:rPr lang="en-US" altLang="en-US" sz="2400" dirty="0">
                <a:solidFill>
                  <a:srgbClr val="000000"/>
                </a:solidFill>
                <a:latin typeface="Berling" panose="02020500000000000000" pitchFamily="18" charset="0"/>
              </a:rPr>
              <a:t>The total undergraduate population at Dickinson College is around 2400 students. This survey was completed by only 145 of those students. Therefore any conclusion that is drawn from this data must be restricted to the respondents of the survey and must not be extrapolated to the rest of the college</a:t>
            </a:r>
          </a:p>
          <a:p>
            <a:pPr marL="342900" indent="-342900" algn="just" eaLnBrk="1" hangingPunct="1">
              <a:spcBef>
                <a:spcPct val="50000"/>
              </a:spcBef>
            </a:pPr>
            <a:r>
              <a:rPr lang="en-US" altLang="en-US" sz="2400" dirty="0">
                <a:solidFill>
                  <a:srgbClr val="000000"/>
                </a:solidFill>
                <a:latin typeface="Berling" panose="02020500000000000000" pitchFamily="18" charset="0"/>
              </a:rPr>
              <a:t>At the same time, there is the issue of self-selection. People who usually complete these surveys tend to be the kind of people who care about these issues, as a result it is very difficult to get people who do not care about these issues. Therefore we can never have 100% representative sample of the college population</a:t>
            </a:r>
          </a:p>
          <a:p>
            <a:pPr marL="342900" indent="-342900" algn="just" eaLnBrk="1" hangingPunct="1">
              <a:spcBef>
                <a:spcPct val="50000"/>
              </a:spcBef>
            </a:pPr>
            <a:endParaRPr lang="en-US" altLang="en-US" sz="2400" dirty="0">
              <a:solidFill>
                <a:srgbClr val="000000"/>
              </a:solidFill>
              <a:latin typeface="Berling" panose="02020500000000000000" pitchFamily="18" charset="0"/>
            </a:endParaRPr>
          </a:p>
          <a:p>
            <a:pPr marL="342900" indent="-342900" algn="just" eaLnBrk="1" hangingPunct="1">
              <a:spcBef>
                <a:spcPct val="50000"/>
              </a:spcBef>
            </a:pPr>
            <a:endParaRPr lang="en-US" altLang="en-US" sz="2400" dirty="0">
              <a:solidFill>
                <a:srgbClr val="000000"/>
              </a:solidFill>
              <a:latin typeface="Berling" panose="02020500000000000000" pitchFamily="18" charset="0"/>
            </a:endParaRPr>
          </a:p>
        </p:txBody>
      </p:sp>
      <p:sp>
        <p:nvSpPr>
          <p:cNvPr id="14346" name="Text Box 70"/>
          <p:cNvSpPr txBox="1">
            <a:spLocks noChangeArrowheads="1"/>
          </p:cNvSpPr>
          <p:nvPr/>
        </p:nvSpPr>
        <p:spPr bwMode="auto">
          <a:xfrm>
            <a:off x="24797997" y="18312063"/>
            <a:ext cx="7320302" cy="3366836"/>
          </a:xfrm>
          <a:prstGeom prst="rect">
            <a:avLst/>
          </a:prstGeom>
          <a:solidFill>
            <a:schemeClr val="bg1"/>
          </a:solidFill>
          <a:ln w="38100">
            <a:solidFill>
              <a:srgbClr val="000000"/>
            </a:solidFill>
            <a:round/>
            <a:headEnd/>
            <a:tailEnd/>
          </a:ln>
        </p:spPr>
        <p:txBody>
          <a:bodyPr lIns="559769" tIns="279885" rIns="559769" bIns="559769"/>
          <a:lstStyle>
            <a:lvl1pPr>
              <a:spcBef>
                <a:spcPct val="20000"/>
              </a:spcBef>
              <a:buChar char="•"/>
              <a:defRPr sz="14300">
                <a:solidFill>
                  <a:schemeClr val="tx1"/>
                </a:solidFill>
                <a:latin typeface="Times New Roman" charset="0"/>
                <a:ea typeface="ＭＳ Ｐゴシック" charset="-128"/>
              </a:defRPr>
            </a:lvl1pPr>
            <a:lvl2pPr marL="742950" indent="-285750">
              <a:spcBef>
                <a:spcPct val="20000"/>
              </a:spcBef>
              <a:buChar char="–"/>
              <a:defRPr sz="12500">
                <a:solidFill>
                  <a:schemeClr val="tx1"/>
                </a:solidFill>
                <a:latin typeface="Times New Roman" charset="0"/>
                <a:ea typeface="ＭＳ Ｐゴシック" charset="-128"/>
              </a:defRPr>
            </a:lvl2pPr>
            <a:lvl3pPr marL="1143000" indent="-228600">
              <a:spcBef>
                <a:spcPct val="20000"/>
              </a:spcBef>
              <a:buChar char="•"/>
              <a:defRPr sz="10700">
                <a:solidFill>
                  <a:schemeClr val="tx1"/>
                </a:solidFill>
                <a:latin typeface="Times New Roman" charset="0"/>
                <a:ea typeface="ＭＳ Ｐゴシック" charset="-128"/>
              </a:defRPr>
            </a:lvl3pPr>
            <a:lvl4pPr marL="1600200" indent="-228600">
              <a:spcBef>
                <a:spcPct val="20000"/>
              </a:spcBef>
              <a:buChar char="–"/>
              <a:defRPr sz="8900">
                <a:solidFill>
                  <a:schemeClr val="tx1"/>
                </a:solidFill>
                <a:latin typeface="Times New Roman" charset="0"/>
                <a:ea typeface="ＭＳ Ｐゴシック" charset="-128"/>
              </a:defRPr>
            </a:lvl4pPr>
            <a:lvl5pPr marL="2057400" indent="-228600">
              <a:spcBef>
                <a:spcPct val="20000"/>
              </a:spcBef>
              <a:buChar char="»"/>
              <a:defRPr sz="89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89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89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89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8900">
                <a:solidFill>
                  <a:schemeClr val="tx1"/>
                </a:solidFill>
                <a:latin typeface="Times New Roman" charset="0"/>
                <a:ea typeface="ＭＳ Ｐゴシック" charset="-128"/>
              </a:defRPr>
            </a:lvl9pPr>
          </a:lstStyle>
          <a:p>
            <a:pPr algn="just" eaLnBrk="1" hangingPunct="1">
              <a:spcBef>
                <a:spcPct val="0"/>
              </a:spcBef>
              <a:buFontTx/>
              <a:buNone/>
            </a:pPr>
            <a:r>
              <a:rPr lang="en-US" altLang="en-US" sz="2400" b="1" dirty="0">
                <a:solidFill>
                  <a:srgbClr val="000000"/>
                </a:solidFill>
                <a:latin typeface="Berling" panose="02020500000000000000" pitchFamily="18" charset="0"/>
              </a:rPr>
              <a:t>References:</a:t>
            </a:r>
          </a:p>
          <a:p>
            <a:pPr eaLnBrk="1" hangingPunct="1">
              <a:spcBef>
                <a:spcPct val="10000"/>
              </a:spcBef>
              <a:buNone/>
            </a:pPr>
            <a:r>
              <a:rPr lang="en-US" sz="2400" b="1" dirty="0">
                <a:latin typeface="Berling" panose="02020500000000000000" pitchFamily="18" charset="0"/>
              </a:rPr>
              <a:t>Student Sustainability Survey</a:t>
            </a:r>
            <a:r>
              <a:rPr lang="en-US" sz="2400" dirty="0">
                <a:latin typeface="Berling" panose="02020500000000000000" pitchFamily="18" charset="0"/>
              </a:rPr>
              <a:t> [Excel] / auth. Dickinson College Center for Sustainability Education. - Carlisle : [</a:t>
            </a:r>
            <a:r>
              <a:rPr lang="en-US" sz="2400" dirty="0" err="1">
                <a:latin typeface="Berling" panose="02020500000000000000" pitchFamily="18" charset="0"/>
              </a:rPr>
              <a:t>s.n</a:t>
            </a:r>
            <a:r>
              <a:rPr lang="en-US" sz="2400" dirty="0">
                <a:latin typeface="Berling" panose="02020500000000000000" pitchFamily="18" charset="0"/>
              </a:rPr>
              <a:t>.], 2018.</a:t>
            </a:r>
          </a:p>
          <a:p>
            <a:pPr eaLnBrk="1" hangingPunct="1">
              <a:spcBef>
                <a:spcPct val="10000"/>
              </a:spcBef>
              <a:buNone/>
            </a:pPr>
            <a:r>
              <a:rPr lang="en-US" sz="2400" b="1" dirty="0">
                <a:latin typeface="Berling" panose="02020500000000000000" pitchFamily="18" charset="0"/>
              </a:rPr>
              <a:t>Probability and Statistics for Engineers and Scientists  9</a:t>
            </a:r>
            <a:r>
              <a:rPr lang="en-US" sz="2400" b="1" baseline="30000" dirty="0">
                <a:latin typeface="Berling" panose="02020500000000000000" pitchFamily="18" charset="0"/>
              </a:rPr>
              <a:t>th</a:t>
            </a:r>
            <a:r>
              <a:rPr lang="en-US" sz="2400" b="1" dirty="0">
                <a:latin typeface="Berling" panose="02020500000000000000" pitchFamily="18" charset="0"/>
              </a:rPr>
              <a:t> Edition</a:t>
            </a:r>
            <a:r>
              <a:rPr lang="en-US" sz="2400" dirty="0">
                <a:latin typeface="Berling" panose="02020500000000000000" pitchFamily="18" charset="0"/>
              </a:rPr>
              <a:t>[pdf]/ auth. Walpole, Myers, Myers, Ye. Pearson Education Boston MA 2012</a:t>
            </a:r>
            <a:endParaRPr lang="en-US" sz="2400" b="1" dirty="0">
              <a:latin typeface="Berling" panose="02020500000000000000" pitchFamily="18" charset="0"/>
            </a:endParaRPr>
          </a:p>
          <a:p>
            <a:pPr eaLnBrk="1" hangingPunct="1">
              <a:spcBef>
                <a:spcPct val="10000"/>
              </a:spcBef>
              <a:buFontTx/>
              <a:buNone/>
            </a:pPr>
            <a:endParaRPr lang="en-US" altLang="en-US" sz="2400" dirty="0"/>
          </a:p>
        </p:txBody>
      </p:sp>
      <p:sp>
        <p:nvSpPr>
          <p:cNvPr id="2" name="Rectangle 180"/>
          <p:cNvSpPr>
            <a:spLocks noChangeArrowheads="1"/>
          </p:cNvSpPr>
          <p:nvPr/>
        </p:nvSpPr>
        <p:spPr bwMode="auto">
          <a:xfrm>
            <a:off x="610623" y="-241112"/>
            <a:ext cx="31789688" cy="4405593"/>
          </a:xfrm>
          <a:prstGeom prst="rect">
            <a:avLst/>
          </a:prstGeom>
          <a:noFill/>
          <a:ln>
            <a:noFill/>
          </a:ln>
          <a:extLst/>
        </p:spPr>
        <p:txBody>
          <a:bodyPr lIns="65306" tIns="32653" rIns="65306" bIns="32653" anchor="ctr">
            <a:spAutoFit/>
          </a:bodyPr>
          <a:lstStyle/>
          <a:p>
            <a:pPr algn="ctr" eaLnBrk="1" hangingPunct="1">
              <a:defRPr/>
            </a:pPr>
            <a:r>
              <a:rPr lang="en-US" sz="5100" b="1" dirty="0">
                <a:ln>
                  <a:solidFill>
                    <a:schemeClr val="bg1"/>
                  </a:solidFill>
                </a:ln>
                <a:latin typeface="Berling" panose="02020500000000000000" pitchFamily="18" charset="0"/>
                <a:ea typeface="ＭＳ Ｐゴシック" charset="0"/>
                <a:cs typeface="Calibri"/>
              </a:rPr>
              <a:t>MATH 325</a:t>
            </a:r>
          </a:p>
          <a:p>
            <a:pPr algn="ctr" eaLnBrk="1" hangingPunct="1">
              <a:defRPr/>
            </a:pPr>
            <a:r>
              <a:rPr lang="en-US" sz="6700" b="1" dirty="0">
                <a:ln>
                  <a:solidFill>
                    <a:schemeClr val="bg1"/>
                  </a:solidFill>
                </a:ln>
                <a:solidFill>
                  <a:srgbClr val="D12139"/>
                </a:solidFill>
                <a:latin typeface="Berling" panose="02020500000000000000" pitchFamily="18" charset="0"/>
                <a:ea typeface="ＭＳ Ｐゴシック" charset="0"/>
                <a:cs typeface="Calibri"/>
              </a:rPr>
              <a:t>Practice as a Function of Attitude and Knowledge: Evidence from the Sustainability Program at Dickinson College</a:t>
            </a:r>
          </a:p>
          <a:p>
            <a:pPr algn="ctr" eaLnBrk="1" hangingPunct="1">
              <a:defRPr/>
            </a:pPr>
            <a:r>
              <a:rPr lang="en-US" sz="5400" b="1" dirty="0">
                <a:ln>
                  <a:solidFill>
                    <a:schemeClr val="bg1"/>
                  </a:solidFill>
                </a:ln>
                <a:latin typeface="Berling" panose="02020500000000000000" pitchFamily="18" charset="0"/>
                <a:ea typeface="ＭＳ Ｐゴシック" charset="0"/>
                <a:cs typeface="Calibri"/>
              </a:rPr>
              <a:t>Zayed Shahjahan</a:t>
            </a:r>
            <a:r>
              <a:rPr lang="en-US" sz="5100" b="1" dirty="0">
                <a:ln>
                  <a:solidFill>
                    <a:schemeClr val="bg1"/>
                  </a:solidFill>
                </a:ln>
                <a:latin typeface="Berling" panose="02020500000000000000" pitchFamily="18" charset="0"/>
                <a:ea typeface="ＭＳ Ｐゴシック" charset="0"/>
                <a:cs typeface="Calibri"/>
              </a:rPr>
              <a:t>, Minh Tran, Yu Fu</a:t>
            </a:r>
          </a:p>
          <a:p>
            <a:pPr algn="ctr" eaLnBrk="1" hangingPunct="1">
              <a:defRPr/>
            </a:pPr>
            <a:endParaRPr lang="en-US" sz="3700" b="1" dirty="0">
              <a:ln>
                <a:solidFill>
                  <a:schemeClr val="bg1"/>
                </a:solidFill>
              </a:ln>
              <a:latin typeface="Calibri"/>
              <a:ea typeface="ＭＳ Ｐゴシック" charset="0"/>
              <a:cs typeface="Calibri"/>
            </a:endParaRPr>
          </a:p>
        </p:txBody>
      </p:sp>
      <p:pic>
        <p:nvPicPr>
          <p:cNvPr id="17" name="Picture 16">
            <a:extLst>
              <a:ext uri="{FF2B5EF4-FFF2-40B4-BE49-F238E27FC236}">
                <a16:creationId xmlns:a16="http://schemas.microsoft.com/office/drawing/2014/main" id="{211819A0-6D6D-48B4-A8B6-44662D690DD5}"/>
              </a:ext>
            </a:extLst>
          </p:cNvPr>
          <p:cNvPicPr/>
          <p:nvPr/>
        </p:nvPicPr>
        <p:blipFill>
          <a:blip r:embed="rId5"/>
          <a:stretch>
            <a:fillRect/>
          </a:stretch>
        </p:blipFill>
        <p:spPr>
          <a:xfrm>
            <a:off x="13373750" y="9535158"/>
            <a:ext cx="9946106" cy="4953374"/>
          </a:xfrm>
          <a:prstGeom prst="rect">
            <a:avLst/>
          </a:prstGeom>
        </p:spPr>
      </p:pic>
      <p:pic>
        <p:nvPicPr>
          <p:cNvPr id="20" name="Content Placeholder 3">
            <a:extLst>
              <a:ext uri="{FF2B5EF4-FFF2-40B4-BE49-F238E27FC236}">
                <a16:creationId xmlns:a16="http://schemas.microsoft.com/office/drawing/2014/main" id="{F63C9B3D-D4A0-4F5A-B8E0-3BE3A4F6CFAC}"/>
              </a:ext>
            </a:extLst>
          </p:cNvPr>
          <p:cNvPicPr>
            <a:picLocks noChangeAspect="1"/>
          </p:cNvPicPr>
          <p:nvPr/>
        </p:nvPicPr>
        <p:blipFill rotWithShape="1">
          <a:blip r:embed="rId6"/>
          <a:srcRect l="3359" t="18435" r="3298" b="9848"/>
          <a:stretch/>
        </p:blipFill>
        <p:spPr>
          <a:xfrm>
            <a:off x="7736276" y="4095231"/>
            <a:ext cx="7791790" cy="4340868"/>
          </a:xfrm>
          <a:prstGeom prst="rect">
            <a:avLst/>
          </a:prstGeom>
        </p:spPr>
      </p:pic>
      <p:sp>
        <p:nvSpPr>
          <p:cNvPr id="21" name="TextBox 20">
            <a:extLst>
              <a:ext uri="{FF2B5EF4-FFF2-40B4-BE49-F238E27FC236}">
                <a16:creationId xmlns:a16="http://schemas.microsoft.com/office/drawing/2014/main" id="{AF731004-9195-45A7-AA65-96544A1C60A0}"/>
              </a:ext>
            </a:extLst>
          </p:cNvPr>
          <p:cNvSpPr txBox="1"/>
          <p:nvPr/>
        </p:nvSpPr>
        <p:spPr>
          <a:xfrm>
            <a:off x="8597266" y="8060975"/>
            <a:ext cx="6008376" cy="446276"/>
          </a:xfrm>
          <a:prstGeom prst="rect">
            <a:avLst/>
          </a:prstGeom>
          <a:noFill/>
        </p:spPr>
        <p:txBody>
          <a:bodyPr wrap="none" rtlCol="0">
            <a:spAutoFit/>
          </a:bodyPr>
          <a:lstStyle/>
          <a:p>
            <a:r>
              <a:rPr lang="en-US" dirty="0"/>
              <a:t>Attitude points as a percentage of total score</a:t>
            </a:r>
          </a:p>
        </p:txBody>
      </p:sp>
      <p:sp>
        <p:nvSpPr>
          <p:cNvPr id="22" name="TextBox 21">
            <a:extLst>
              <a:ext uri="{FF2B5EF4-FFF2-40B4-BE49-F238E27FC236}">
                <a16:creationId xmlns:a16="http://schemas.microsoft.com/office/drawing/2014/main" id="{F64B307D-7EA4-4AA1-B21D-B538119B30F1}"/>
              </a:ext>
            </a:extLst>
          </p:cNvPr>
          <p:cNvSpPr txBox="1"/>
          <p:nvPr/>
        </p:nvSpPr>
        <p:spPr>
          <a:xfrm rot="16200000">
            <a:off x="5038792" y="6131671"/>
            <a:ext cx="5027338" cy="446276"/>
          </a:xfrm>
          <a:prstGeom prst="rect">
            <a:avLst/>
          </a:prstGeom>
          <a:noFill/>
        </p:spPr>
        <p:txBody>
          <a:bodyPr wrap="none" rtlCol="0">
            <a:spAutoFit/>
          </a:bodyPr>
          <a:lstStyle/>
          <a:p>
            <a:r>
              <a:rPr lang="en-US" dirty="0"/>
              <a:t>Practice points as percentage of total</a:t>
            </a:r>
          </a:p>
        </p:txBody>
      </p:sp>
      <p:pic>
        <p:nvPicPr>
          <p:cNvPr id="23" name="Content Placeholder 3">
            <a:extLst>
              <a:ext uri="{FF2B5EF4-FFF2-40B4-BE49-F238E27FC236}">
                <a16:creationId xmlns:a16="http://schemas.microsoft.com/office/drawing/2014/main" id="{5E4DFA28-E27B-4BC4-9CE9-85E6E0ECB9AC}"/>
              </a:ext>
            </a:extLst>
          </p:cNvPr>
          <p:cNvPicPr>
            <a:picLocks noChangeAspect="1"/>
          </p:cNvPicPr>
          <p:nvPr/>
        </p:nvPicPr>
        <p:blipFill rotWithShape="1">
          <a:blip r:embed="rId7"/>
          <a:srcRect t="13169" r="9264" b="13024"/>
          <a:stretch/>
        </p:blipFill>
        <p:spPr>
          <a:xfrm>
            <a:off x="15528066" y="3682014"/>
            <a:ext cx="7791790" cy="4716379"/>
          </a:xfrm>
          <a:prstGeom prst="rect">
            <a:avLst/>
          </a:prstGeom>
        </p:spPr>
      </p:pic>
      <p:sp>
        <p:nvSpPr>
          <p:cNvPr id="25" name="TextBox 24">
            <a:extLst>
              <a:ext uri="{FF2B5EF4-FFF2-40B4-BE49-F238E27FC236}">
                <a16:creationId xmlns:a16="http://schemas.microsoft.com/office/drawing/2014/main" id="{934540E3-42E1-4386-BC9B-30D39BA0894C}"/>
              </a:ext>
            </a:extLst>
          </p:cNvPr>
          <p:cNvSpPr txBox="1"/>
          <p:nvPr/>
        </p:nvSpPr>
        <p:spPr>
          <a:xfrm>
            <a:off x="21140787" y="3382452"/>
            <a:ext cx="3107497" cy="800219"/>
          </a:xfrm>
          <a:prstGeom prst="rect">
            <a:avLst/>
          </a:prstGeom>
          <a:noFill/>
        </p:spPr>
        <p:txBody>
          <a:bodyPr wrap="square" rtlCol="0">
            <a:spAutoFit/>
          </a:bodyPr>
          <a:lstStyle/>
          <a:p>
            <a:r>
              <a:rPr lang="en-US" dirty="0"/>
              <a:t>Red=</a:t>
            </a:r>
            <a:r>
              <a:rPr lang="en-US" dirty="0" err="1"/>
              <a:t>HighKnowledge</a:t>
            </a:r>
            <a:endParaRPr lang="en-US" dirty="0"/>
          </a:p>
          <a:p>
            <a:r>
              <a:rPr lang="en-US" dirty="0"/>
              <a:t>Black=</a:t>
            </a:r>
            <a:r>
              <a:rPr lang="en-US" dirty="0" err="1"/>
              <a:t>LowKnowledge</a:t>
            </a:r>
            <a:endParaRPr lang="en-US" dirty="0"/>
          </a:p>
        </p:txBody>
      </p:sp>
      <p:sp>
        <p:nvSpPr>
          <p:cNvPr id="5" name="TextBox 4">
            <a:extLst>
              <a:ext uri="{FF2B5EF4-FFF2-40B4-BE49-F238E27FC236}">
                <a16:creationId xmlns:a16="http://schemas.microsoft.com/office/drawing/2014/main" id="{6F413358-4FEC-493B-95A2-EB7CB0ABCC1A}"/>
              </a:ext>
            </a:extLst>
          </p:cNvPr>
          <p:cNvSpPr txBox="1"/>
          <p:nvPr/>
        </p:nvSpPr>
        <p:spPr>
          <a:xfrm>
            <a:off x="7957226" y="9416883"/>
            <a:ext cx="2331087" cy="446276"/>
          </a:xfrm>
          <a:prstGeom prst="rect">
            <a:avLst/>
          </a:prstGeom>
          <a:noFill/>
        </p:spPr>
        <p:txBody>
          <a:bodyPr wrap="none" rtlCol="0">
            <a:spAutoFit/>
          </a:bodyPr>
          <a:lstStyle/>
          <a:p>
            <a:r>
              <a:rPr lang="en-US" b="1" dirty="0">
                <a:latin typeface="Berling" panose="02020500000000000000" pitchFamily="18" charset="0"/>
              </a:rPr>
              <a:t>Diagnostic Plots:</a:t>
            </a:r>
          </a:p>
        </p:txBody>
      </p:sp>
      <p:sp>
        <p:nvSpPr>
          <p:cNvPr id="6" name="Oval 5">
            <a:extLst>
              <a:ext uri="{FF2B5EF4-FFF2-40B4-BE49-F238E27FC236}">
                <a16:creationId xmlns:a16="http://schemas.microsoft.com/office/drawing/2014/main" id="{81352D0C-97F2-45B0-9D0E-78D49762EC75}"/>
              </a:ext>
            </a:extLst>
          </p:cNvPr>
          <p:cNvSpPr/>
          <p:nvPr/>
        </p:nvSpPr>
        <p:spPr>
          <a:xfrm>
            <a:off x="8458200" y="5266950"/>
            <a:ext cx="379910" cy="4462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C9856EC-2B6C-4781-BEA3-EC4B87D5E06D}"/>
              </a:ext>
            </a:extLst>
          </p:cNvPr>
          <p:cNvSpPr/>
          <p:nvPr/>
        </p:nvSpPr>
        <p:spPr>
          <a:xfrm>
            <a:off x="8458200" y="6066417"/>
            <a:ext cx="379910" cy="4462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4E4DED5-73CE-4CB0-8C87-582C381C89B4}"/>
              </a:ext>
            </a:extLst>
          </p:cNvPr>
          <p:cNvCxnSpPr>
            <a:stCxn id="6" idx="7"/>
          </p:cNvCxnSpPr>
          <p:nvPr/>
        </p:nvCxnSpPr>
        <p:spPr>
          <a:xfrm flipV="1">
            <a:off x="8782473" y="4953000"/>
            <a:ext cx="799677" cy="379306"/>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E940C35-9159-4993-B551-90D84728AB39}"/>
              </a:ext>
            </a:extLst>
          </p:cNvPr>
          <p:cNvCxnSpPr>
            <a:stCxn id="7" idx="7"/>
          </p:cNvCxnSpPr>
          <p:nvPr/>
        </p:nvCxnSpPr>
        <p:spPr>
          <a:xfrm flipV="1">
            <a:off x="8782473" y="4953000"/>
            <a:ext cx="799677" cy="11787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8459CBD-E9C5-4E4B-A00F-10F74ABFFEB2}"/>
              </a:ext>
            </a:extLst>
          </p:cNvPr>
          <p:cNvSpPr txBox="1"/>
          <p:nvPr/>
        </p:nvSpPr>
        <p:spPr>
          <a:xfrm>
            <a:off x="9465907" y="4652457"/>
            <a:ext cx="2374368" cy="446276"/>
          </a:xfrm>
          <a:prstGeom prst="rect">
            <a:avLst/>
          </a:prstGeom>
          <a:noFill/>
        </p:spPr>
        <p:txBody>
          <a:bodyPr wrap="none" rtlCol="0">
            <a:spAutoFit/>
          </a:bodyPr>
          <a:lstStyle/>
          <a:p>
            <a:r>
              <a:rPr lang="en-US" dirty="0">
                <a:latin typeface="Berling" panose="02020500000000000000" pitchFamily="18" charset="0"/>
              </a:rPr>
              <a:t>Influential points</a:t>
            </a:r>
          </a:p>
        </p:txBody>
      </p:sp>
      <p:sp>
        <p:nvSpPr>
          <p:cNvPr id="32" name="TextBox 31">
            <a:extLst>
              <a:ext uri="{FF2B5EF4-FFF2-40B4-BE49-F238E27FC236}">
                <a16:creationId xmlns:a16="http://schemas.microsoft.com/office/drawing/2014/main" id="{8DC67123-915E-488A-A5F9-9F45FDFD6400}"/>
              </a:ext>
            </a:extLst>
          </p:cNvPr>
          <p:cNvSpPr txBox="1"/>
          <p:nvPr/>
        </p:nvSpPr>
        <p:spPr>
          <a:xfrm>
            <a:off x="17008918" y="8113506"/>
            <a:ext cx="6008376" cy="446276"/>
          </a:xfrm>
          <a:prstGeom prst="rect">
            <a:avLst/>
          </a:prstGeom>
          <a:noFill/>
        </p:spPr>
        <p:txBody>
          <a:bodyPr wrap="none" rtlCol="0">
            <a:spAutoFit/>
          </a:bodyPr>
          <a:lstStyle/>
          <a:p>
            <a:r>
              <a:rPr lang="en-US" dirty="0"/>
              <a:t>Attitude points as a percentage of total score</a:t>
            </a:r>
          </a:p>
        </p:txBody>
      </p:sp>
      <p:sp>
        <p:nvSpPr>
          <p:cNvPr id="33" name="TextBox 32">
            <a:extLst>
              <a:ext uri="{FF2B5EF4-FFF2-40B4-BE49-F238E27FC236}">
                <a16:creationId xmlns:a16="http://schemas.microsoft.com/office/drawing/2014/main" id="{31850F98-375C-4A10-8275-218655767041}"/>
              </a:ext>
            </a:extLst>
          </p:cNvPr>
          <p:cNvSpPr txBox="1"/>
          <p:nvPr/>
        </p:nvSpPr>
        <p:spPr>
          <a:xfrm rot="16200000">
            <a:off x="13155403" y="5984363"/>
            <a:ext cx="5027338" cy="446276"/>
          </a:xfrm>
          <a:prstGeom prst="rect">
            <a:avLst/>
          </a:prstGeom>
          <a:noFill/>
        </p:spPr>
        <p:txBody>
          <a:bodyPr wrap="none" rtlCol="0">
            <a:spAutoFit/>
          </a:bodyPr>
          <a:lstStyle/>
          <a:p>
            <a:r>
              <a:rPr lang="en-US" dirty="0"/>
              <a:t>Practice points as percentage of total</a:t>
            </a:r>
          </a:p>
        </p:txBody>
      </p:sp>
      <p:pic>
        <p:nvPicPr>
          <p:cNvPr id="27" name="Picture 26">
            <a:extLst>
              <a:ext uri="{FF2B5EF4-FFF2-40B4-BE49-F238E27FC236}">
                <a16:creationId xmlns:a16="http://schemas.microsoft.com/office/drawing/2014/main" id="{46FD8164-BB55-4A33-AED1-16F136F99E1B}"/>
              </a:ext>
            </a:extLst>
          </p:cNvPr>
          <p:cNvPicPr>
            <a:picLocks noChangeAspect="1"/>
          </p:cNvPicPr>
          <p:nvPr/>
        </p:nvPicPr>
        <p:blipFill rotWithShape="1">
          <a:blip r:embed="rId8"/>
          <a:srcRect t="8793"/>
          <a:stretch/>
        </p:blipFill>
        <p:spPr>
          <a:xfrm>
            <a:off x="7797836" y="9862212"/>
            <a:ext cx="5575913" cy="4626320"/>
          </a:xfrm>
          <a:prstGeom prst="rect">
            <a:avLst/>
          </a:prstGeom>
        </p:spPr>
      </p:pic>
      <p:pic>
        <p:nvPicPr>
          <p:cNvPr id="36" name="Picture 35">
            <a:extLst>
              <a:ext uri="{FF2B5EF4-FFF2-40B4-BE49-F238E27FC236}">
                <a16:creationId xmlns:a16="http://schemas.microsoft.com/office/drawing/2014/main" id="{3C693575-AC6B-48C9-826F-B322D1474E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8455" y="1647967"/>
            <a:ext cx="1859547" cy="1652931"/>
          </a:xfrm>
          <a:prstGeom prst="rect">
            <a:avLst/>
          </a:prstGeom>
        </p:spPr>
      </p:pic>
      <p:pic>
        <p:nvPicPr>
          <p:cNvPr id="37" name="Picture 36">
            <a:extLst>
              <a:ext uri="{FF2B5EF4-FFF2-40B4-BE49-F238E27FC236}">
                <a16:creationId xmlns:a16="http://schemas.microsoft.com/office/drawing/2014/main" id="{EE7511C1-7C80-4496-AAA5-D14A14D963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58779" y="2080008"/>
            <a:ext cx="5398737" cy="946492"/>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10495</TotalTime>
  <Words>525</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Berling</vt:lpstr>
      <vt:lpstr>Calibri</vt:lpstr>
      <vt:lpstr>Cambria Math</vt:lpstr>
      <vt:lpstr>Helvetica</vt:lpstr>
      <vt:lpstr>Times New Roman</vt:lpstr>
      <vt:lpstr>Default Design</vt:lpstr>
      <vt:lpstr>PowerPoint Presentation</vt:lpstr>
    </vt:vector>
  </TitlesOfParts>
  <Manager/>
  <Company/>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Thanks!_x000d__x000d_</dc:description>
  <cp:lastModifiedBy>Zayed Shahjahan</cp:lastModifiedBy>
  <cp:revision>579</cp:revision>
  <cp:lastPrinted>2011-10-30T12:54:45Z</cp:lastPrinted>
  <dcterms:created xsi:type="dcterms:W3CDTF">2012-06-12T14:08:55Z</dcterms:created>
  <dcterms:modified xsi:type="dcterms:W3CDTF">2019-05-16T02:05:38Z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