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0B5F-06C4-5DB3-22A2-36CAC1D13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D79AB-41B6-72B4-8E21-14D9651D4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82E4-2062-C9BB-3275-BA4BBF60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1563-731F-F43E-8A70-97CD21F5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532E-174C-2553-F2AD-831D2611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4BFE-6EA3-DCD8-A310-10782837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E1208-984F-0B0B-BE32-452B0F5C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FFFE-E944-43D5-A615-29FD8750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6B88-2BD5-723A-094E-E63FC644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2FA8-CC46-2B77-395A-06681B9B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857D1-29A6-E469-3B5C-64222F65C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093BC-D7B4-A066-0D29-0EA058DA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D626-4D6B-178C-2914-5621DBC3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A4C6-711B-CF04-39D1-9A481E21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CE52-CB39-02D9-5294-DA8A37ED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3E01-ACB6-804C-1CB5-5743929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719-BCA8-DB45-9EF2-B364FDE7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F5C4-DF9A-1D4A-838D-3DAD9421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EAA7-1020-146D-2C30-A8A70801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9FB9-F320-3913-6057-AFA601E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5230-11E8-003E-57E9-4D09E79B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B07E3-278F-4A7C-0D16-586561D2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279E-2123-C8E5-AD5D-CF1BD4AA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5D7F-D024-BC2D-BDE1-60C05A69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537A-9AF5-B3BF-9EF1-F4407F2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A06E-3043-28E4-9F80-FDBD89F8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35A0-D6A5-9727-51D3-142771516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01889-2359-9F7B-04C2-B58D0639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5F0B-45D9-2A45-C17E-BEC0580E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DE4C8-32DB-ECD0-CDC1-172C1AF7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BEB6-A4B1-8276-120E-258D61D3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5A6A-9AC6-C0B2-F4B9-2904574F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FDEB7-5EEA-CA30-2C05-2FFBBD3F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484B-3590-9CD8-AA59-186AD746D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F62B8-6FC9-4CEB-0D97-52652E5CB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E6E4B-726C-7050-063F-2587C304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B0AF4-7150-F208-C205-C4C3FEAE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0A128-C0FF-E792-DEC9-3872FE0B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3FFC8-11A5-EC82-F8C6-4B5DE213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3FDE-7A30-8B24-296A-83693425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8016E-527B-A740-F62D-735207EB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472E8-3B99-3ADA-E468-1A5CA3A7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90059-2E0B-E582-357B-ED30AEE4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BDBE2-E56F-02E5-AB3D-48D666E3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2828D-BF21-E4C9-3BCA-758CE8D8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0FA7-49FC-01E9-143E-B11B9A52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3B2-BC1E-36DC-DB99-25A1A997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103B-B7CE-EBA8-A8F2-142C9064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BA865-1CC1-56B0-BA4E-612981034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7D34-64F5-530D-11EC-2509BB3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E6DF0-8EC2-0CF3-2343-E0CF5E78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0C10-34F5-F149-CC29-36D8C1BD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0583-4180-0A4B-72C5-92FD4B4E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9522A-1FC9-260C-B2CF-8C14DB851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F344-3F34-03F4-5AE9-C73B4E15E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7A71-0E5C-A441-F270-473A188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D6B9A-24E5-FBBE-CC52-BAC724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EBF08-5B14-4897-6450-988DD510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DE576-7B46-4C6A-1838-B1259B7D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9E5DE-A8A9-C857-6096-138ECE9E7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F6B2-2DCA-05D1-9FC2-5DC105A2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8F717-88BB-46B7-9F5C-DADB7E9EA59E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16F5-77E2-37BB-5AE9-443604538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D411A-EC0F-2FA6-5F12-8107B3DA7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0490-BD15-41F3-BAAC-507A435ECD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07851602,&quot;Placement&quot;:&quot;Footer&quot;,&quot;Top&quot;:520.8117,&quot;Left&quot;:0.0,&quot;SlideWidth&quot;:960,&quot;SlideHeight&quot;:540}">
            <a:extLst>
              <a:ext uri="{FF2B5EF4-FFF2-40B4-BE49-F238E27FC236}">
                <a16:creationId xmlns:a16="http://schemas.microsoft.com/office/drawing/2014/main" id="{BED2489A-DE7C-7703-448D-8D7E01D2B886}"/>
              </a:ext>
            </a:extLst>
          </p:cNvPr>
          <p:cNvSpPr txBox="1"/>
          <p:nvPr userDrawn="1"/>
        </p:nvSpPr>
        <p:spPr>
          <a:xfrm>
            <a:off x="0" y="6614309"/>
            <a:ext cx="1229008" cy="24369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204961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065B-A820-3C29-186C-8B75C2C69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307074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E48C-8560-B2FD-76D1-C13FFF47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025"/>
            <a:ext cx="10725150" cy="59769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1D array of numbers from 0 to 9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3×3 </a:t>
            </a:r>
            <a:r>
              <a:rPr lang="en-US" dirty="0" err="1"/>
              <a:t>numpy</a:t>
            </a:r>
            <a:r>
              <a:rPr lang="en-US" dirty="0"/>
              <a:t> array of all </a:t>
            </a:r>
            <a:r>
              <a:rPr lang="en-US" dirty="0" err="1"/>
              <a:t>True’s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Question : Extract all odd numbers from array</a:t>
            </a:r>
          </a:p>
          <a:p>
            <a:pPr marL="0" indent="0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 1, 2, 3, 4, 5, 6, 7, 8, 9])</a:t>
            </a:r>
          </a:p>
          <a:p>
            <a:pPr marL="0" indent="0">
              <a:buNone/>
            </a:pPr>
            <a:r>
              <a:rPr lang="en-US" dirty="0"/>
              <a:t>output: array([1, 3, 5, 7, 9])</a:t>
            </a:r>
          </a:p>
          <a:p>
            <a:pPr marL="0" indent="0">
              <a:buNone/>
            </a:pPr>
            <a:r>
              <a:rPr lang="en-US" dirty="0"/>
              <a:t>4.    Question: Replace all odd numbers in </a:t>
            </a:r>
            <a:r>
              <a:rPr lang="en-US" dirty="0" err="1"/>
              <a:t>arr</a:t>
            </a:r>
            <a:r>
              <a:rPr lang="en-US" dirty="0"/>
              <a:t> with -1 without changing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([0, 1, 2, 3, 4, 5, 6, 7, 8, 9])</a:t>
            </a:r>
          </a:p>
          <a:p>
            <a:pPr marL="0" indent="0">
              <a:buNone/>
            </a:pPr>
            <a:r>
              <a:rPr lang="en-US" dirty="0"/>
              <a:t>output: out</a:t>
            </a:r>
          </a:p>
          <a:p>
            <a:pPr marL="0" indent="0">
              <a:buNone/>
            </a:pPr>
            <a:r>
              <a:rPr lang="en-US" dirty="0"/>
              <a:t>array([ 0, -1,  2, -1,  4, -1,  6, -1,  8, -1])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array([0, 1, 2, 3, 4, 5, 6, 7, 8, 9])</a:t>
            </a:r>
          </a:p>
        </p:txBody>
      </p:sp>
    </p:spTree>
    <p:extLst>
      <p:ext uri="{BB962C8B-B14F-4D97-AF65-F5344CB8AC3E}">
        <p14:creationId xmlns:p14="http://schemas.microsoft.com/office/powerpoint/2010/main" val="23177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002668-B698-1F5A-F023-10D090125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299" y="219075"/>
            <a:ext cx="10048875" cy="6086475"/>
          </a:xfrm>
        </p:spPr>
        <p:txBody>
          <a:bodyPr>
            <a:normAutofit fontScale="97500"/>
          </a:bodyPr>
          <a:lstStyle/>
          <a:p>
            <a:pPr algn="l"/>
            <a:r>
              <a:rPr lang="en-US" dirty="0"/>
              <a:t>5.   Question: Convert a 1D array to a 2D array with 2 rows</a:t>
            </a:r>
          </a:p>
          <a:p>
            <a:pPr algn="l"/>
            <a:r>
              <a:rPr lang="en-US" dirty="0"/>
              <a:t>input: </a:t>
            </a:r>
            <a:r>
              <a:rPr lang="en-US" dirty="0" err="1"/>
              <a:t>np.arange</a:t>
            </a:r>
            <a:r>
              <a:rPr lang="en-US" dirty="0"/>
              <a:t>(10)</a:t>
            </a:r>
          </a:p>
          <a:p>
            <a:pPr algn="l"/>
            <a:r>
              <a:rPr lang="en-US" dirty="0"/>
              <a:t>output array([[0, 1, 2, 3, 4],</a:t>
            </a:r>
          </a:p>
          <a:p>
            <a:pPr algn="l"/>
            <a:r>
              <a:rPr lang="en-US" dirty="0"/>
              <a:t>[5, 6, 7, 8, 9]])</a:t>
            </a:r>
          </a:p>
          <a:p>
            <a:pPr algn="l"/>
            <a:r>
              <a:rPr lang="en-US" dirty="0"/>
              <a:t>6.   Question: Stack arrays a and b vertically</a:t>
            </a:r>
          </a:p>
          <a:p>
            <a:pPr algn="l"/>
            <a:r>
              <a:rPr lang="en-US" dirty="0"/>
              <a:t>input: a = </a:t>
            </a:r>
            <a:r>
              <a:rPr lang="en-US" dirty="0" err="1"/>
              <a:t>np.arange</a:t>
            </a:r>
            <a:r>
              <a:rPr lang="en-US" dirty="0"/>
              <a:t>(10).reshape(2,-1)</a:t>
            </a:r>
          </a:p>
          <a:p>
            <a:pPr algn="l"/>
            <a:r>
              <a:rPr lang="en-US" dirty="0"/>
              <a:t>b = </a:t>
            </a:r>
            <a:r>
              <a:rPr lang="en-US" dirty="0" err="1"/>
              <a:t>np.repeat</a:t>
            </a:r>
            <a:r>
              <a:rPr lang="en-US" dirty="0"/>
              <a:t>(1, 10).reshape(2,-1)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7.    Question: Get all items between 5 and 10 from a.</a:t>
            </a:r>
          </a:p>
          <a:p>
            <a:pPr algn="l"/>
            <a:r>
              <a:rPr lang="en-US" dirty="0"/>
              <a:t>Input: a = </a:t>
            </a:r>
            <a:r>
              <a:rPr lang="en-US" dirty="0" err="1"/>
              <a:t>np.array</a:t>
            </a:r>
            <a:r>
              <a:rPr lang="en-US" dirty="0"/>
              <a:t>([2, 6, 1, 9, 10, 3, 27])</a:t>
            </a:r>
          </a:p>
          <a:p>
            <a:pPr algn="l"/>
            <a:r>
              <a:rPr lang="en-US" dirty="0"/>
              <a:t>Output: (array([6, 9, 10]),)</a:t>
            </a:r>
          </a:p>
          <a:p>
            <a:pPr marL="457200" indent="-457200" algn="l">
              <a:buAutoNum type="arabicPeriod" startAt="8"/>
            </a:pPr>
            <a:r>
              <a:rPr lang="en-US" dirty="0"/>
              <a:t>Question: Create a 2D array of shape 5x3 to contain random decimal numbers between 5 and 10.</a:t>
            </a:r>
          </a:p>
          <a:p>
            <a:pPr marL="457200" indent="-457200" algn="l">
              <a:buAutoNum type="arabicPeriod" startAt="8"/>
            </a:pPr>
            <a:r>
              <a:rPr lang="en-US" dirty="0"/>
              <a:t>Question: Find the mean, median, standard deviation of any data of your own.</a:t>
            </a:r>
          </a:p>
          <a:p>
            <a:pPr marL="457200" indent="-457200" algn="l"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3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NumPY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Exercise</dc:title>
  <dc:creator>U Muhammed</dc:creator>
  <cp:lastModifiedBy>U Muhammed</cp:lastModifiedBy>
  <cp:revision>3</cp:revision>
  <dcterms:created xsi:type="dcterms:W3CDTF">2022-10-24T04:18:46Z</dcterms:created>
  <dcterms:modified xsi:type="dcterms:W3CDTF">2022-10-24T05:16:04Z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5e6e129-f928-4a05-ae32-d838f6b21bdd_Enabled">
    <vt:lpwstr>true</vt:lpwstr>
  </property>
  <property fmtid="{D5CDD505-2E9C-101B-9397-08002B2CF9AE}" pid="3" name="MSIP_Label_c5e6e129-f928-4a05-ae32-d838f6b21bdd_SetDate">
    <vt:lpwstr>2022-10-24T05:16:04Z</vt:lpwstr>
  </property>
  <property fmtid="{D5CDD505-2E9C-101B-9397-08002B2CF9AE}" pid="4" name="MSIP_Label_c5e6e129-f928-4a05-ae32-d838f6b21bdd_Method">
    <vt:lpwstr>Standard</vt:lpwstr>
  </property>
  <property fmtid="{D5CDD505-2E9C-101B-9397-08002B2CF9AE}" pid="5" name="MSIP_Label_c5e6e129-f928-4a05-ae32-d838f6b21bdd_Name">
    <vt:lpwstr>EN Restricted use</vt:lpwstr>
  </property>
  <property fmtid="{D5CDD505-2E9C-101B-9397-08002B2CF9AE}" pid="6" name="MSIP_Label_c5e6e129-f928-4a05-ae32-d838f6b21bdd_SiteId">
    <vt:lpwstr>8b87af7d-8647-4dc7-8df4-5f69a2011bb5</vt:lpwstr>
  </property>
  <property fmtid="{D5CDD505-2E9C-101B-9397-08002B2CF9AE}" pid="7" name="MSIP_Label_c5e6e129-f928-4a05-ae32-d838f6b21bdd_ActionId">
    <vt:lpwstr>9079e19c-bc80-42ec-a403-04f7b6078a90</vt:lpwstr>
  </property>
  <property fmtid="{D5CDD505-2E9C-101B-9397-08002B2CF9AE}" pid="8" name="MSIP_Label_c5e6e129-f928-4a05-ae32-d838f6b21bdd_ContentBits">
    <vt:lpwstr>3</vt:lpwstr>
  </property>
</Properties>
</file>