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78A8-28CE-E278-1FC6-E6F30EE86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85D4C-C064-83CF-49F1-CAB16AD6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9638-7C17-3976-FEBD-D9C7E61A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881C-0F5A-4EFB-AAF2-CA833618165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A4FF5-031E-3926-AE80-779AA97D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E3AF-CDD8-EBBD-9418-3CD741CE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E3D-93E6-4CF9-A32C-77D74154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8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1271-2964-8409-BDD7-2A3E5B12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69597-6901-6A44-0D7E-DDAA9F8DE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4D525-4E5E-8098-44B9-BB6229FF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881C-0F5A-4EFB-AAF2-CA833618165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5374-FF2F-A9AE-5C49-E10832EF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8F11-E961-5DFC-8F94-7E3C67A8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E3D-93E6-4CF9-A32C-77D74154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8149D-A8EF-AED8-D4C8-6D9ADC5A3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4BF0D-92BA-BCF1-ECCF-0F3C8E4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09A1-9274-9531-9490-14656A49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881C-0F5A-4EFB-AAF2-CA833618165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56640-85B0-1EA0-546E-1914DDE7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09F78-8EF2-1BCB-8E13-CA4602F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E3D-93E6-4CF9-A32C-77D74154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8248-3C18-B341-1514-C4651D13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30B1-AD33-4352-7590-66401379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891C-B55B-7487-9D51-C25D0A7C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881C-0F5A-4EFB-AAF2-CA833618165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4BC1-3E1D-0491-27BF-C7E70E22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FCD4-8390-F32F-7061-ABE211DE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E3D-93E6-4CF9-A32C-77D74154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E769-DBDF-0FC7-3FBB-2BC1847A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4A85C-A764-7123-7912-B8157C21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55BD-0AA5-16C9-343D-EDAD2760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881C-0F5A-4EFB-AAF2-CA833618165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D178-11EF-D463-B50F-0A701331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5B37-99C6-F4C6-1168-B2E65008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E3D-93E6-4CF9-A32C-77D74154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A986-21D7-405A-5024-585EFF8A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A267-8FA1-91D4-C730-762463F04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CEC8-5301-0500-545C-3D0E1756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2609-BF67-D65F-DA04-E3B2B0D0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881C-0F5A-4EFB-AAF2-CA833618165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A0E4E-5B1A-A943-9A29-AA90A122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C3EC1-0054-D78B-A848-317CE229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E3D-93E6-4CF9-A32C-77D74154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8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EEB7-A9CB-76ED-608B-4472BAE5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0287-14E1-A273-30FA-87CCDA87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BB37D-6472-6020-7FF6-16439B989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2D48E-4A92-8CC8-BED0-F400C8C3B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598A5-4516-ADFE-5204-26F282ADC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DAE45-3CEC-BE33-02E3-807E30DD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881C-0F5A-4EFB-AAF2-CA833618165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B5E77-A251-AF1B-EAA0-160CA858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17D30-A9D5-24CC-E5ED-DE23172C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E3D-93E6-4CF9-A32C-77D74154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1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B46F-7DAD-FB73-1AE3-85EE0193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D31AB-C45E-E328-9F66-B3EA58D2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881C-0F5A-4EFB-AAF2-CA833618165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8E08D-77DA-4658-9167-683B0EF6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99266-96DE-AFF2-FD48-BA521005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E3D-93E6-4CF9-A32C-77D74154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98828-CA64-A80E-A836-99BEB6C3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881C-0F5A-4EFB-AAF2-CA833618165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20217-7DC7-E7A9-DBDF-D22C090A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E22A-CDB6-9197-9AF4-4A8F520A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E3D-93E6-4CF9-A32C-77D74154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23D9-856E-4176-42AB-011883D8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6954-33C1-A72D-B1C7-D291BC28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5A319-6D08-938E-6255-4D1CF0211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2ABC8-3E2C-0FC6-23C7-0AC66AF5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881C-0F5A-4EFB-AAF2-CA833618165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16684-2FCF-B3F9-37DA-27656E37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36AB6-D2A7-C3D6-ECC8-F25F16E6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E3D-93E6-4CF9-A32C-77D74154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AF0F-77A4-D59F-1C61-FC7C326E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76E0D-EE7C-7C39-1518-5FA179214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78CE0-B1D6-09A3-9A5D-DE15C2BF8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6EFAF-C08D-8994-928D-A5701386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881C-0F5A-4EFB-AAF2-CA833618165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F02A-2B85-2115-7080-B8224F00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514C0-2D66-916F-2202-BAC0EAB6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E3D-93E6-4CF9-A32C-77D74154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0C6E3-F1D1-5280-3814-403BC881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66334-2081-732A-468A-2D1FD1FA5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7AB56-62AD-90A4-73DC-DD3DDBAFA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881C-0F5A-4EFB-AAF2-CA833618165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69886-E51D-F1D5-B9A4-6EA91E288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A271-D3D6-3AF8-8D1B-1C7FE5602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2E3D-93E6-4CF9-A32C-77D7415454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07851602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362705F9-B3FB-A6C5-5787-42E76EFC69A0}"/>
              </a:ext>
            </a:extLst>
          </p:cNvPr>
          <p:cNvSpPr txBox="1"/>
          <p:nvPr userDrawn="1"/>
        </p:nvSpPr>
        <p:spPr>
          <a:xfrm>
            <a:off x="0" y="6614309"/>
            <a:ext cx="1229008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257358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D9FA-968C-9754-ACAC-274A6D53E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735AF-C996-D6E3-2EA5-9962783A2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7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184B-D398-6A13-94AD-5F05C8F4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Filter </a:t>
            </a:r>
            <a:r>
              <a:rPr lang="en-US" dirty="0" err="1"/>
              <a:t>DataFrame</a:t>
            </a:r>
            <a:r>
              <a:rPr lang="en-US" dirty="0"/>
              <a:t> with More than One Condition (OR)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332B-A1DD-98A0-AB52-8607046A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5340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office = </a:t>
            </a:r>
            <a:r>
              <a:rPr lang="en-US" dirty="0" err="1"/>
              <a:t>pd.read_csv</a:t>
            </a:r>
            <a:r>
              <a:rPr lang="en-US" dirty="0"/>
              <a:t>("the_office.csv", </a:t>
            </a:r>
            <a:r>
              <a:rPr lang="en-US" dirty="0" err="1"/>
              <a:t>parse_dates</a:t>
            </a:r>
            <a:r>
              <a:rPr lang="en-US" dirty="0"/>
              <a:t> = ["Airdate"])</a:t>
            </a:r>
          </a:p>
          <a:p>
            <a:pPr marL="0" indent="0">
              <a:buNone/>
            </a:pPr>
            <a:r>
              <a:rPr lang="en-US" dirty="0"/>
              <a:t># CHALLENGE 1:</a:t>
            </a:r>
          </a:p>
          <a:p>
            <a:pPr marL="0" indent="0">
              <a:buNone/>
            </a:pPr>
            <a:r>
              <a:rPr lang="en-US" dirty="0"/>
              <a:t># Find all episodes that were EITHER in Season 4</a:t>
            </a:r>
          </a:p>
          <a:p>
            <a:pPr marL="0" indent="0">
              <a:buNone/>
            </a:pPr>
            <a:r>
              <a:rPr lang="en-US" dirty="0"/>
              <a:t># OR directed by Harold </a:t>
            </a:r>
            <a:r>
              <a:rPr lang="en-US" dirty="0" err="1"/>
              <a:t>Ramis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Assign the resulting </a:t>
            </a:r>
            <a:r>
              <a:rPr lang="en-US" dirty="0" err="1"/>
              <a:t>DataFrame</a:t>
            </a:r>
            <a:r>
              <a:rPr lang="en-US" dirty="0"/>
              <a:t> to a 'season_4_or_harold' variable.</a:t>
            </a:r>
          </a:p>
          <a:p>
            <a:pPr marL="0" indent="0">
              <a:buNone/>
            </a:pPr>
            <a:r>
              <a:rPr lang="en-US" dirty="0"/>
              <a:t> season_4 = office["Season"] == 4</a:t>
            </a:r>
          </a:p>
          <a:p>
            <a:pPr marL="0" indent="0">
              <a:buNone/>
            </a:pPr>
            <a:r>
              <a:rPr lang="en-US" dirty="0" err="1"/>
              <a:t>directed_by_harold_ramis</a:t>
            </a:r>
            <a:r>
              <a:rPr lang="en-US" dirty="0"/>
              <a:t> = office["Director"] == "Harold </a:t>
            </a:r>
            <a:r>
              <a:rPr lang="en-US" dirty="0" err="1"/>
              <a:t>Ramis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season_4_or_harold = office[season_4 | </a:t>
            </a:r>
            <a:r>
              <a:rPr lang="en-US" dirty="0" err="1"/>
              <a:t>directed_by_harold_ramis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# CHALLENGE 2:</a:t>
            </a:r>
          </a:p>
          <a:p>
            <a:pPr marL="0" indent="0">
              <a:buNone/>
            </a:pPr>
            <a:r>
              <a:rPr lang="en-US" dirty="0"/>
              <a:t># Find all episodes that EITHER had a Viewership less than 4</a:t>
            </a:r>
          </a:p>
          <a:p>
            <a:pPr marL="0" indent="0">
              <a:buNone/>
            </a:pPr>
            <a:r>
              <a:rPr lang="en-US" dirty="0"/>
              <a:t># OR aired on/after January 1st, 2013.</a:t>
            </a:r>
          </a:p>
          <a:p>
            <a:pPr marL="0" indent="0">
              <a:buNone/>
            </a:pPr>
            <a:r>
              <a:rPr lang="en-US" dirty="0"/>
              <a:t># Assign the resulting </a:t>
            </a:r>
            <a:r>
              <a:rPr lang="en-US" dirty="0" err="1"/>
              <a:t>DataFrame</a:t>
            </a:r>
            <a:r>
              <a:rPr lang="en-US" dirty="0"/>
              <a:t> to a '</a:t>
            </a:r>
            <a:r>
              <a:rPr lang="en-US" dirty="0" err="1"/>
              <a:t>low_viewership_or_later_airdate</a:t>
            </a:r>
            <a:r>
              <a:rPr lang="en-US" dirty="0"/>
              <a:t>' variable.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low_viewership</a:t>
            </a:r>
            <a:r>
              <a:rPr lang="en-US" dirty="0"/>
              <a:t> = office["Viewership"] &lt; 4</a:t>
            </a:r>
          </a:p>
          <a:p>
            <a:pPr marL="0" indent="0">
              <a:buNone/>
            </a:pPr>
            <a:r>
              <a:rPr lang="en-US" dirty="0" err="1"/>
              <a:t>later_air_date</a:t>
            </a:r>
            <a:r>
              <a:rPr lang="en-US" dirty="0"/>
              <a:t> = office["Airdate"] &gt;= "01/01/2013"</a:t>
            </a:r>
          </a:p>
          <a:p>
            <a:pPr marL="0" indent="0">
              <a:buNone/>
            </a:pPr>
            <a:r>
              <a:rPr lang="en-US" dirty="0" err="1"/>
              <a:t>low_viewership_or_later_airdate</a:t>
            </a:r>
            <a:r>
              <a:rPr lang="en-US" dirty="0"/>
              <a:t> = office[</a:t>
            </a:r>
            <a:r>
              <a:rPr lang="en-US" dirty="0" err="1"/>
              <a:t>low_viewership</a:t>
            </a:r>
            <a:r>
              <a:rPr lang="en-US" dirty="0"/>
              <a:t> | </a:t>
            </a:r>
            <a:r>
              <a:rPr lang="en-US" dirty="0" err="1"/>
              <a:t>later_air_date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# CHALLENGE 3:</a:t>
            </a:r>
          </a:p>
          <a:p>
            <a:pPr marL="0" indent="0">
              <a:buNone/>
            </a:pPr>
            <a:r>
              <a:rPr lang="en-US" dirty="0"/>
              <a:t># Find all episodes that EITHER the 9th episode of their season</a:t>
            </a:r>
          </a:p>
          <a:p>
            <a:pPr marL="0" indent="0">
              <a:buNone/>
            </a:pPr>
            <a:r>
              <a:rPr lang="en-US" dirty="0"/>
              <a:t># OR had an episode Name of "Niagara"</a:t>
            </a:r>
          </a:p>
          <a:p>
            <a:pPr marL="0" indent="0">
              <a:buNone/>
            </a:pPr>
            <a:r>
              <a:rPr lang="en-US" dirty="0"/>
              <a:t># Assign the resulting </a:t>
            </a:r>
            <a:r>
              <a:rPr lang="en-US" dirty="0" err="1"/>
              <a:t>DataFrame</a:t>
            </a:r>
            <a:r>
              <a:rPr lang="en-US" dirty="0"/>
              <a:t> to a '</a:t>
            </a:r>
            <a:r>
              <a:rPr lang="en-US" dirty="0" err="1"/>
              <a:t>ninth_or_niagara</a:t>
            </a:r>
            <a:r>
              <a:rPr lang="en-US" dirty="0"/>
              <a:t>' variable.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ninth_episodes</a:t>
            </a:r>
            <a:r>
              <a:rPr lang="en-US" dirty="0"/>
              <a:t> = office["Episode"] == 9</a:t>
            </a:r>
          </a:p>
          <a:p>
            <a:pPr marL="0" indent="0">
              <a:buNone/>
            </a:pPr>
            <a:r>
              <a:rPr lang="en-US" dirty="0" err="1"/>
              <a:t>niagara</a:t>
            </a:r>
            <a:r>
              <a:rPr lang="en-US" dirty="0"/>
              <a:t> = office["Name"] == "Niagara"</a:t>
            </a:r>
          </a:p>
          <a:p>
            <a:pPr marL="0" indent="0">
              <a:buNone/>
            </a:pPr>
            <a:r>
              <a:rPr lang="en-US" dirty="0" err="1"/>
              <a:t>ninth_or_niagara</a:t>
            </a:r>
            <a:r>
              <a:rPr lang="en-US" dirty="0"/>
              <a:t> = office[</a:t>
            </a:r>
            <a:r>
              <a:rPr lang="en-US" dirty="0" err="1"/>
              <a:t>ninth_episodes</a:t>
            </a:r>
            <a:r>
              <a:rPr lang="en-US" dirty="0"/>
              <a:t> | </a:t>
            </a:r>
            <a:r>
              <a:rPr lang="en-US" dirty="0" err="1"/>
              <a:t>niagara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7112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74ED-1FEF-5389-0720-DA3E02FE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98426"/>
            <a:ext cx="10506075" cy="577849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for Inclusion with the </a:t>
            </a:r>
            <a:r>
              <a:rPr lang="en-US" dirty="0" err="1"/>
              <a:t>isin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9988-C5AD-81E1-7A3A-3831B36AD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676275"/>
            <a:ext cx="10601325" cy="60832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# This challenge includes a billboard.csv dataset.</a:t>
            </a:r>
          </a:p>
          <a:p>
            <a:pPr marL="0" indent="0">
              <a:buNone/>
            </a:pPr>
            <a:r>
              <a:rPr lang="en-US" dirty="0"/>
              <a:t># It is a list of the top-selling albums of all time according to Billboard</a:t>
            </a:r>
          </a:p>
          <a:p>
            <a:pPr marL="0" indent="0">
              <a:buNone/>
            </a:pPr>
            <a:r>
              <a:rPr lang="en-US" dirty="0"/>
              <a:t># The dataset has 5 columns: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Artist,Album,Released,Genre,Sales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Import the billboard.csv fille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# Assign the imported </a:t>
            </a:r>
            <a:r>
              <a:rPr lang="en-US" dirty="0" err="1"/>
              <a:t>DataFrame</a:t>
            </a:r>
            <a:r>
              <a:rPr lang="en-US" dirty="0"/>
              <a:t> to an 'billboard' variable.</a:t>
            </a:r>
          </a:p>
          <a:p>
            <a:pPr marL="0" indent="0">
              <a:buNone/>
            </a:pPr>
            <a:r>
              <a:rPr lang="en-US" dirty="0"/>
              <a:t>billboard = </a:t>
            </a:r>
            <a:r>
              <a:rPr lang="en-US" dirty="0" err="1"/>
              <a:t>pd.read_csv</a:t>
            </a:r>
            <a:r>
              <a:rPr lang="en-US" dirty="0"/>
              <a:t>("billboard.csv")</a:t>
            </a:r>
          </a:p>
          <a:p>
            <a:pPr marL="0" indent="0">
              <a:buNone/>
            </a:pPr>
            <a:r>
              <a:rPr lang="en-US" dirty="0"/>
              <a:t># CHALLENGE 1</a:t>
            </a:r>
          </a:p>
          <a:p>
            <a:pPr marL="0" indent="0">
              <a:buNone/>
            </a:pPr>
            <a:r>
              <a:rPr lang="en-US" dirty="0"/>
              <a:t># Find all records with an Artist of either Michael Jackson,</a:t>
            </a:r>
          </a:p>
          <a:p>
            <a:pPr marL="0" indent="0">
              <a:buNone/>
            </a:pPr>
            <a:r>
              <a:rPr lang="en-US" dirty="0"/>
              <a:t># Whitney Houston, or Celine Dion. Assign the resulting 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DataFrame</a:t>
            </a:r>
            <a:r>
              <a:rPr lang="en-US" dirty="0"/>
              <a:t> to a "trios"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target_artists</a:t>
            </a:r>
            <a:r>
              <a:rPr lang="en-US" dirty="0"/>
              <a:t> = billboard["Artist"].</a:t>
            </a:r>
            <a:r>
              <a:rPr lang="en-US" dirty="0" err="1"/>
              <a:t>isin</a:t>
            </a:r>
            <a:r>
              <a:rPr lang="en-US" dirty="0"/>
              <a:t>(["Michael Jackson", "Whitney Houston", "Celine Dion"])</a:t>
            </a:r>
          </a:p>
          <a:p>
            <a:pPr marL="0" indent="0">
              <a:buNone/>
            </a:pPr>
            <a:r>
              <a:rPr lang="en-US" dirty="0"/>
              <a:t>trios = billboard[</a:t>
            </a:r>
            <a:r>
              <a:rPr lang="en-US" dirty="0" err="1"/>
              <a:t>target_artists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# CHALLENGE 2</a:t>
            </a:r>
          </a:p>
          <a:p>
            <a:pPr marL="0" indent="0">
              <a:buNone/>
            </a:pPr>
            <a:r>
              <a:rPr lang="en-US" dirty="0"/>
              <a:t># Find all records with Sales of either 25, 35, or 45</a:t>
            </a:r>
          </a:p>
          <a:p>
            <a:pPr marL="0" indent="0">
              <a:buNone/>
            </a:pPr>
            <a:r>
              <a:rPr lang="en-US" dirty="0"/>
              <a:t># million copies. Note that the 'Sales' column's integers</a:t>
            </a:r>
          </a:p>
          <a:p>
            <a:pPr marL="0" indent="0">
              <a:buNone/>
            </a:pPr>
            <a:r>
              <a:rPr lang="en-US" dirty="0"/>
              <a:t># reflect album sales in millions. Assign the resulting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to a 'fives'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target_sales</a:t>
            </a:r>
            <a:r>
              <a:rPr lang="en-US" dirty="0"/>
              <a:t> = billboard["Sales"].</a:t>
            </a:r>
            <a:r>
              <a:rPr lang="en-US" dirty="0" err="1"/>
              <a:t>isin</a:t>
            </a:r>
            <a:r>
              <a:rPr lang="en-US" dirty="0"/>
              <a:t>([25, 35, 45])</a:t>
            </a:r>
          </a:p>
          <a:p>
            <a:pPr marL="0" indent="0">
              <a:buNone/>
            </a:pPr>
            <a:r>
              <a:rPr lang="en-US" dirty="0"/>
              <a:t>fives = billboard[</a:t>
            </a:r>
            <a:r>
              <a:rPr lang="en-US" dirty="0" err="1"/>
              <a:t>target_sales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# CHALLENGE 3</a:t>
            </a:r>
          </a:p>
          <a:p>
            <a:pPr marL="0" indent="0">
              <a:buNone/>
            </a:pPr>
            <a:r>
              <a:rPr lang="en-US" dirty="0"/>
              <a:t># Find all records released in either 1979, 1989, or 1999.</a:t>
            </a:r>
          </a:p>
          <a:p>
            <a:pPr marL="0" indent="0">
              <a:buNone/>
            </a:pPr>
            <a:r>
              <a:rPr lang="en-US" dirty="0"/>
              <a:t># Assign the resulting </a:t>
            </a:r>
            <a:r>
              <a:rPr lang="en-US" dirty="0" err="1"/>
              <a:t>DataFrame</a:t>
            </a:r>
            <a:r>
              <a:rPr lang="en-US" dirty="0"/>
              <a:t> to a '</a:t>
            </a:r>
            <a:r>
              <a:rPr lang="en-US" dirty="0" err="1"/>
              <a:t>end_of_decade</a:t>
            </a:r>
            <a:r>
              <a:rPr lang="en-US" dirty="0"/>
              <a:t>'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target_years</a:t>
            </a:r>
            <a:r>
              <a:rPr lang="en-US" dirty="0"/>
              <a:t> = billboard["Released"].</a:t>
            </a:r>
            <a:r>
              <a:rPr lang="en-US" dirty="0" err="1"/>
              <a:t>isin</a:t>
            </a:r>
            <a:r>
              <a:rPr lang="en-US" dirty="0"/>
              <a:t>([1979, 1989, 1999])</a:t>
            </a:r>
          </a:p>
          <a:p>
            <a:pPr marL="0" indent="0">
              <a:buNone/>
            </a:pPr>
            <a:r>
              <a:rPr lang="en-US" dirty="0" err="1"/>
              <a:t>end_of_decade</a:t>
            </a:r>
            <a:r>
              <a:rPr lang="en-US" dirty="0"/>
              <a:t> = billboard[</a:t>
            </a:r>
            <a:r>
              <a:rPr lang="en-US" dirty="0" err="1"/>
              <a:t>target_years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6124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0A74-9230-5CC9-98DE-BFB6B31C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6"/>
            <a:ext cx="10515600" cy="482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between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7F06-1834-09F0-3D22-C5731DD51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575"/>
            <a:ext cx="10515600" cy="58007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This challenge includes a weather.csv dataset. It includes</a:t>
            </a:r>
          </a:p>
          <a:p>
            <a:pPr marL="0" indent="0">
              <a:buNone/>
            </a:pPr>
            <a:r>
              <a:rPr lang="en-US" dirty="0"/>
              <a:t># temperature measurements (high and low) for the month of April.</a:t>
            </a:r>
          </a:p>
          <a:p>
            <a:pPr marL="0" indent="0">
              <a:buNone/>
            </a:pPr>
            <a:r>
              <a:rPr lang="en-US" dirty="0"/>
              <a:t># The dataset has 3 columns:</a:t>
            </a:r>
          </a:p>
          <a:p>
            <a:pPr marL="0" indent="0">
              <a:buNone/>
            </a:pPr>
            <a:r>
              <a:rPr lang="en-US" dirty="0"/>
              <a:t># Day, Low Temp, High Temp</a:t>
            </a:r>
          </a:p>
          <a:p>
            <a:pPr marL="0" indent="0">
              <a:buNone/>
            </a:pPr>
            <a:r>
              <a:rPr lang="en-US" dirty="0"/>
              <a:t># Import the weather.csv file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# Tell pandas to parse the values in the Day column as datetime values.</a:t>
            </a:r>
          </a:p>
          <a:p>
            <a:pPr marL="0" indent="0">
              <a:buNone/>
            </a:pPr>
            <a:r>
              <a:rPr lang="en-US" dirty="0"/>
              <a:t># Finally, assign the imported </a:t>
            </a:r>
            <a:r>
              <a:rPr lang="en-US" dirty="0" err="1"/>
              <a:t>DataFrame</a:t>
            </a:r>
            <a:r>
              <a:rPr lang="en-US" dirty="0"/>
              <a:t> to a 'weather' variable.</a:t>
            </a:r>
          </a:p>
          <a:p>
            <a:pPr marL="0" indent="0">
              <a:buNone/>
            </a:pPr>
            <a:r>
              <a:rPr lang="en-US" dirty="0"/>
              <a:t> weather = </a:t>
            </a:r>
            <a:r>
              <a:rPr lang="en-US" dirty="0" err="1"/>
              <a:t>pd.read_csv</a:t>
            </a:r>
            <a:r>
              <a:rPr lang="en-US" dirty="0"/>
              <a:t>("weather.csv", </a:t>
            </a:r>
            <a:r>
              <a:rPr lang="en-US" dirty="0" err="1"/>
              <a:t>parse_dates</a:t>
            </a:r>
            <a:r>
              <a:rPr lang="en-US" dirty="0"/>
              <a:t> = ["Day"])</a:t>
            </a:r>
          </a:p>
          <a:p>
            <a:pPr marL="0" indent="0">
              <a:buNone/>
            </a:pPr>
            <a:r>
              <a:rPr lang="en-US" dirty="0"/>
              <a:t> # CHALLENGE 1</a:t>
            </a:r>
          </a:p>
          <a:p>
            <a:pPr marL="0" indent="0">
              <a:buNone/>
            </a:pPr>
            <a:r>
              <a:rPr lang="en-US" dirty="0"/>
              <a:t># I want to see the temperature for the days between April 15, 2022 and April 22, 2022.</a:t>
            </a:r>
          </a:p>
          <a:p>
            <a:pPr marL="0" indent="0">
              <a:buNone/>
            </a:pPr>
            <a:r>
              <a:rPr lang="en-US" dirty="0"/>
              <a:t># Extract those rows to a new </a:t>
            </a:r>
            <a:r>
              <a:rPr lang="en-US" dirty="0" err="1"/>
              <a:t>DataFrame</a:t>
            </a:r>
            <a:r>
              <a:rPr lang="en-US" dirty="0"/>
              <a:t> and assign it to a '</a:t>
            </a:r>
            <a:r>
              <a:rPr lang="en-US" dirty="0" err="1"/>
              <a:t>week_of_weather</a:t>
            </a:r>
            <a:r>
              <a:rPr lang="en-US" dirty="0"/>
              <a:t>' variable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target_week</a:t>
            </a:r>
            <a:r>
              <a:rPr lang="en-US" dirty="0"/>
              <a:t> = weather["Day"].between("04/15/2022", "04/22/2022")</a:t>
            </a:r>
          </a:p>
          <a:p>
            <a:pPr marL="0" indent="0">
              <a:buNone/>
            </a:pPr>
            <a:r>
              <a:rPr lang="en-US" dirty="0" err="1"/>
              <a:t>week_of_weather</a:t>
            </a:r>
            <a:r>
              <a:rPr lang="en-US" dirty="0"/>
              <a:t> = weather[</a:t>
            </a:r>
            <a:r>
              <a:rPr lang="en-US" dirty="0" err="1"/>
              <a:t>target_week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# CHALLENGE 2</a:t>
            </a:r>
          </a:p>
          <a:p>
            <a:pPr marL="0" indent="0">
              <a:buNone/>
            </a:pPr>
            <a:r>
              <a:rPr lang="en-US" dirty="0"/>
              <a:t># Extract the rows where the value in the Low Temp column is between 30 and 50.</a:t>
            </a:r>
          </a:p>
          <a:p>
            <a:pPr marL="0" indent="0">
              <a:buNone/>
            </a:pPr>
            <a:r>
              <a:rPr lang="en-US" dirty="0"/>
              <a:t># Assign the new </a:t>
            </a:r>
            <a:r>
              <a:rPr lang="en-US" dirty="0" err="1"/>
              <a:t>DataFrame</a:t>
            </a:r>
            <a:r>
              <a:rPr lang="en-US" dirty="0"/>
              <a:t> to a "</a:t>
            </a:r>
            <a:r>
              <a:rPr lang="en-US" dirty="0" err="1"/>
              <a:t>cold_days</a:t>
            </a:r>
            <a:r>
              <a:rPr lang="en-US" dirty="0"/>
              <a:t>" variable.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low_temp_target</a:t>
            </a:r>
            <a:r>
              <a:rPr lang="en-US" dirty="0"/>
              <a:t> = weather["Low Temp"].between(30, 50)</a:t>
            </a:r>
          </a:p>
          <a:p>
            <a:pPr marL="0" indent="0">
              <a:buNone/>
            </a:pPr>
            <a:r>
              <a:rPr lang="en-US" dirty="0" err="1"/>
              <a:t>cold_days</a:t>
            </a:r>
            <a:r>
              <a:rPr lang="en-US" dirty="0"/>
              <a:t> = weather[</a:t>
            </a:r>
            <a:r>
              <a:rPr lang="en-US" dirty="0" err="1"/>
              <a:t>low_temp_target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# CHALLENGE 3</a:t>
            </a:r>
          </a:p>
          <a:p>
            <a:pPr marL="0" indent="0">
              <a:buNone/>
            </a:pPr>
            <a:r>
              <a:rPr lang="en-US" dirty="0"/>
              <a:t># Extract the rows where the value in the High Temp column is between 50 and 75.</a:t>
            </a:r>
          </a:p>
          <a:p>
            <a:pPr marL="0" indent="0">
              <a:buNone/>
            </a:pPr>
            <a:r>
              <a:rPr lang="en-US" dirty="0"/>
              <a:t># Assign the new </a:t>
            </a:r>
            <a:r>
              <a:rPr lang="en-US" dirty="0" err="1"/>
              <a:t>DataFrame</a:t>
            </a:r>
            <a:r>
              <a:rPr lang="en-US" dirty="0"/>
              <a:t> to a "</a:t>
            </a:r>
            <a:r>
              <a:rPr lang="en-US" dirty="0" err="1"/>
              <a:t>warm_days</a:t>
            </a:r>
            <a:r>
              <a:rPr lang="en-US" dirty="0"/>
              <a:t>" variable.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high_temp_target</a:t>
            </a:r>
            <a:r>
              <a:rPr lang="en-US" dirty="0"/>
              <a:t> = weather["High Temp"].between(50, 75)</a:t>
            </a:r>
          </a:p>
          <a:p>
            <a:pPr marL="0" indent="0">
              <a:buNone/>
            </a:pPr>
            <a:r>
              <a:rPr lang="en-US" dirty="0" err="1"/>
              <a:t>warm_days</a:t>
            </a:r>
            <a:r>
              <a:rPr lang="en-US" dirty="0"/>
              <a:t> = weather[</a:t>
            </a:r>
            <a:r>
              <a:rPr lang="en-US" dirty="0" err="1"/>
              <a:t>high_temp_target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312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B3D6-778A-25CD-5F2A-64FD641B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6"/>
            <a:ext cx="10515600" cy="768350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MultiIndex</a:t>
            </a:r>
            <a:r>
              <a:rPr lang="en-US" dirty="0"/>
              <a:t> on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B0A9-A84C-CC5D-662F-451F99AB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76"/>
            <a:ext cx="10744200" cy="58927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 Let's start by importing pandas below</a:t>
            </a: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 # This challenge includes a subway_locations.csv dataset.</a:t>
            </a:r>
          </a:p>
          <a:p>
            <a:pPr marL="0" indent="0">
              <a:buNone/>
            </a:pPr>
            <a:r>
              <a:rPr lang="en-US" dirty="0"/>
              <a:t># It is a listing of all US locations of the Subway fast food restaurant chain.</a:t>
            </a:r>
          </a:p>
          <a:p>
            <a:pPr marL="0" indent="0">
              <a:buNone/>
            </a:pPr>
            <a:r>
              <a:rPr lang="en-US" dirty="0"/>
              <a:t># The dataset has 4 columns: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city,state,latitude,longitude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Import the subway_locations.csv file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# Assign the imported </a:t>
            </a:r>
            <a:r>
              <a:rPr lang="en-US" dirty="0" err="1"/>
              <a:t>DataFrame</a:t>
            </a:r>
            <a:r>
              <a:rPr lang="en-US" dirty="0"/>
              <a:t> to a 'subway' variable.</a:t>
            </a:r>
          </a:p>
          <a:p>
            <a:pPr marL="0" indent="0">
              <a:buNone/>
            </a:pPr>
            <a:r>
              <a:rPr lang="en-US" dirty="0"/>
              <a:t>subway = </a:t>
            </a:r>
            <a:r>
              <a:rPr lang="en-US" dirty="0" err="1"/>
              <a:t>pd.read_csv</a:t>
            </a:r>
            <a:r>
              <a:rPr lang="en-US" dirty="0"/>
              <a:t>("subway_locations.csv")</a:t>
            </a:r>
          </a:p>
          <a:p>
            <a:pPr marL="0" indent="0">
              <a:buNone/>
            </a:pPr>
            <a:r>
              <a:rPr lang="en-US" dirty="0"/>
              <a:t># CHALLENGE 1:</a:t>
            </a:r>
          </a:p>
          <a:p>
            <a:pPr marL="0" indent="0">
              <a:buNone/>
            </a:pPr>
            <a:r>
              <a:rPr lang="en-US" dirty="0"/>
              <a:t># Create a </a:t>
            </a:r>
            <a:r>
              <a:rPr lang="en-US" dirty="0" err="1"/>
              <a:t>MultiIndex</a:t>
            </a:r>
            <a:r>
              <a:rPr lang="en-US" dirty="0"/>
              <a:t> with the levels coming from the 'state' and 'city' columns (in that order)</a:t>
            </a:r>
          </a:p>
          <a:p>
            <a:pPr marL="0" indent="0">
              <a:buNone/>
            </a:pPr>
            <a:r>
              <a:rPr lang="en-US" dirty="0"/>
              <a:t># Assign the resulting </a:t>
            </a:r>
            <a:r>
              <a:rPr lang="en-US" dirty="0" err="1"/>
              <a:t>DataFrame</a:t>
            </a:r>
            <a:r>
              <a:rPr lang="en-US" dirty="0"/>
              <a:t> to a '</a:t>
            </a:r>
            <a:r>
              <a:rPr lang="en-US" dirty="0" err="1"/>
              <a:t>multi_df</a:t>
            </a:r>
            <a:r>
              <a:rPr lang="en-US" dirty="0"/>
              <a:t>' variable.</a:t>
            </a:r>
          </a:p>
          <a:p>
            <a:pPr marL="0" indent="0">
              <a:buNone/>
            </a:pPr>
            <a:r>
              <a:rPr lang="en-US" dirty="0"/>
              <a:t># Do not mutate the original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multi_df</a:t>
            </a:r>
            <a:r>
              <a:rPr lang="en-US" dirty="0"/>
              <a:t> = </a:t>
            </a:r>
            <a:r>
              <a:rPr lang="en-US" dirty="0" err="1"/>
              <a:t>subway.set_index</a:t>
            </a:r>
            <a:r>
              <a:rPr lang="en-US" dirty="0"/>
              <a:t>(["state", "city"])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CHALLENGE 2:</a:t>
            </a:r>
          </a:p>
          <a:p>
            <a:pPr marL="0" indent="0">
              <a:buNone/>
            </a:pPr>
            <a:r>
              <a:rPr lang="en-US" dirty="0"/>
              <a:t># Using your </a:t>
            </a:r>
            <a:r>
              <a:rPr lang="en-US" dirty="0" err="1"/>
              <a:t>MultiIndex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, sort the index by both levels' values</a:t>
            </a:r>
          </a:p>
          <a:p>
            <a:pPr marL="0" indent="0">
              <a:buNone/>
            </a:pPr>
            <a:r>
              <a:rPr lang="en-US" dirty="0"/>
              <a:t># Assign the resulting </a:t>
            </a:r>
            <a:r>
              <a:rPr lang="en-US" dirty="0" err="1"/>
              <a:t>DataFrame</a:t>
            </a:r>
            <a:r>
              <a:rPr lang="en-US" dirty="0"/>
              <a:t> to a '</a:t>
            </a:r>
            <a:r>
              <a:rPr lang="en-US" dirty="0" err="1"/>
              <a:t>sorted_multi_df</a:t>
            </a:r>
            <a:r>
              <a:rPr lang="en-US" dirty="0"/>
              <a:t>' variable.</a:t>
            </a:r>
          </a:p>
          <a:p>
            <a:pPr marL="0" indent="0">
              <a:buNone/>
            </a:pPr>
            <a:r>
              <a:rPr lang="en-US" dirty="0"/>
              <a:t># Do not mutate any previous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sorted_multi_df</a:t>
            </a:r>
            <a:r>
              <a:rPr lang="en-US" dirty="0"/>
              <a:t> = </a:t>
            </a:r>
            <a:r>
              <a:rPr lang="en-US" dirty="0" err="1"/>
              <a:t>multi_df.sort_index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883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AD4D-2EFD-E777-6AFA-C8DF858B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 Index Level Values with the </a:t>
            </a:r>
            <a:r>
              <a:rPr lang="en-US" dirty="0" err="1"/>
              <a:t>get_level_values</a:t>
            </a:r>
            <a:r>
              <a:rPr lang="en-US" dirty="0"/>
              <a:t> 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9609-2A6E-BA6F-A54C-D4EC4270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541972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# Let's start by importing pandas below</a:t>
            </a: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 # This challenge includes a subway_locations.csv dataset.</a:t>
            </a:r>
          </a:p>
          <a:p>
            <a:pPr marL="0" indent="0">
              <a:buNone/>
            </a:pPr>
            <a:r>
              <a:rPr lang="en-US" dirty="0"/>
              <a:t># It is a listing of all US locations of the Subway fast food restaurant chain.</a:t>
            </a:r>
          </a:p>
          <a:p>
            <a:pPr marL="0" indent="0">
              <a:buNone/>
            </a:pPr>
            <a:r>
              <a:rPr lang="en-US" dirty="0"/>
              <a:t># The dataset has 4 columns: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city,state,latitude,longitude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# CHALLENGE 1:</a:t>
            </a:r>
          </a:p>
          <a:p>
            <a:pPr marL="0" indent="0">
              <a:buNone/>
            </a:pPr>
            <a:r>
              <a:rPr lang="en-US" dirty="0"/>
              <a:t># Import the subway_locations.csv file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# Create a </a:t>
            </a:r>
            <a:r>
              <a:rPr lang="en-US" dirty="0" err="1"/>
              <a:t>MultiIndex</a:t>
            </a:r>
            <a:r>
              <a:rPr lang="en-US" dirty="0"/>
              <a:t> with the levels coming from the 'state' and 'city' columns (in that order)</a:t>
            </a:r>
          </a:p>
          <a:p>
            <a:pPr marL="0" indent="0">
              <a:buNone/>
            </a:pPr>
            <a:r>
              <a:rPr lang="en-US" dirty="0"/>
              <a:t># Sort the index (all columns must be sorted) and assign the resulting </a:t>
            </a:r>
            <a:r>
              <a:rPr lang="en-US" dirty="0" err="1"/>
              <a:t>DataFrame</a:t>
            </a:r>
            <a:r>
              <a:rPr lang="en-US" dirty="0"/>
              <a:t> to a 'subway' variable.</a:t>
            </a:r>
          </a:p>
          <a:p>
            <a:pPr marL="0" indent="0">
              <a:buNone/>
            </a:pPr>
            <a:r>
              <a:rPr lang="en-US" dirty="0"/>
              <a:t>subway = </a:t>
            </a:r>
            <a:r>
              <a:rPr lang="en-US" dirty="0" err="1"/>
              <a:t>pd.read_csv</a:t>
            </a:r>
            <a:r>
              <a:rPr lang="en-US" dirty="0"/>
              <a:t>("subway_locations.csv", </a:t>
            </a:r>
            <a:r>
              <a:rPr lang="en-US" dirty="0" err="1"/>
              <a:t>index_col</a:t>
            </a:r>
            <a:r>
              <a:rPr lang="en-US" dirty="0"/>
              <a:t> = ["state", "city"]).</a:t>
            </a:r>
            <a:r>
              <a:rPr lang="en-US" dirty="0" err="1"/>
              <a:t>sort_index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# CHALLENGE 2:</a:t>
            </a:r>
          </a:p>
          <a:p>
            <a:pPr marL="0" indent="0">
              <a:buNone/>
            </a:pPr>
            <a:r>
              <a:rPr lang="en-US" dirty="0"/>
              <a:t># Using your </a:t>
            </a:r>
            <a:r>
              <a:rPr lang="en-US" dirty="0" err="1"/>
              <a:t>DataFrame</a:t>
            </a:r>
            <a:r>
              <a:rPr lang="en-US" dirty="0"/>
              <a:t>, access the Index holding the values from </a:t>
            </a:r>
          </a:p>
          <a:p>
            <a:pPr marL="0" indent="0">
              <a:buNone/>
            </a:pPr>
            <a:r>
              <a:rPr lang="en-US" dirty="0"/>
              <a:t># the 'city' level. Assign the Index to a `</a:t>
            </a:r>
            <a:r>
              <a:rPr lang="en-US" dirty="0" err="1"/>
              <a:t>city_index</a:t>
            </a:r>
            <a:r>
              <a:rPr lang="en-US" dirty="0"/>
              <a:t>` variable.</a:t>
            </a:r>
          </a:p>
          <a:p>
            <a:pPr marL="0" indent="0">
              <a:buNone/>
            </a:pPr>
            <a:r>
              <a:rPr lang="en-US" dirty="0"/>
              <a:t># NOTE: Either solution below is acceptable.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city_index</a:t>
            </a:r>
            <a:r>
              <a:rPr lang="en-US" dirty="0"/>
              <a:t> = </a:t>
            </a:r>
            <a:r>
              <a:rPr lang="en-US" dirty="0" err="1"/>
              <a:t>subway.index.get_level_values</a:t>
            </a:r>
            <a:r>
              <a:rPr lang="en-US" dirty="0"/>
              <a:t>("city")</a:t>
            </a:r>
          </a:p>
          <a:p>
            <a:pPr marL="0" indent="0">
              <a:buNone/>
            </a:pPr>
            <a:r>
              <a:rPr lang="en-US" dirty="0" err="1"/>
              <a:t>city_index</a:t>
            </a:r>
            <a:r>
              <a:rPr lang="en-US" dirty="0"/>
              <a:t> = </a:t>
            </a:r>
            <a:r>
              <a:rPr lang="en-US" dirty="0" err="1"/>
              <a:t>subway.index.get_level_values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 # CHALLENGE 3:</a:t>
            </a:r>
          </a:p>
          <a:p>
            <a:pPr marL="0" indent="0">
              <a:buNone/>
            </a:pPr>
            <a:r>
              <a:rPr lang="en-US" dirty="0"/>
              <a:t># Using your </a:t>
            </a:r>
            <a:r>
              <a:rPr lang="en-US" dirty="0" err="1"/>
              <a:t>DataFrame</a:t>
            </a:r>
            <a:r>
              <a:rPr lang="en-US" dirty="0"/>
              <a:t>, access the Index holding the values from </a:t>
            </a:r>
          </a:p>
          <a:p>
            <a:pPr marL="0" indent="0">
              <a:buNone/>
            </a:pPr>
            <a:r>
              <a:rPr lang="en-US" dirty="0"/>
              <a:t># the 'state' level. Assign the Index to a `</a:t>
            </a:r>
            <a:r>
              <a:rPr lang="en-US" dirty="0" err="1"/>
              <a:t>state_index</a:t>
            </a:r>
            <a:r>
              <a:rPr lang="en-US" dirty="0"/>
              <a:t>` variable.</a:t>
            </a:r>
          </a:p>
          <a:p>
            <a:pPr marL="0" indent="0">
              <a:buNone/>
            </a:pPr>
            <a:r>
              <a:rPr lang="en-US" dirty="0"/>
              <a:t> # NOTE: Either solution below is acceptable.</a:t>
            </a:r>
          </a:p>
          <a:p>
            <a:pPr marL="0" indent="0">
              <a:buNone/>
            </a:pPr>
            <a:r>
              <a:rPr lang="en-US" dirty="0" err="1"/>
              <a:t>state_index</a:t>
            </a:r>
            <a:r>
              <a:rPr lang="en-US" dirty="0"/>
              <a:t> = </a:t>
            </a:r>
            <a:r>
              <a:rPr lang="en-US" dirty="0" err="1"/>
              <a:t>subway.index.get_level_values</a:t>
            </a:r>
            <a:r>
              <a:rPr lang="en-US" dirty="0"/>
              <a:t>("state")</a:t>
            </a:r>
          </a:p>
          <a:p>
            <a:pPr marL="0" indent="0">
              <a:buNone/>
            </a:pPr>
            <a:r>
              <a:rPr lang="en-US" dirty="0" err="1"/>
              <a:t>state_index</a:t>
            </a:r>
            <a:r>
              <a:rPr lang="en-US" dirty="0"/>
              <a:t> = </a:t>
            </a:r>
            <a:r>
              <a:rPr lang="en-US" dirty="0" err="1"/>
              <a:t>subway.index.get_level_values</a:t>
            </a:r>
            <a:r>
              <a:rPr lang="en-US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70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5321-6083-262F-C719-5A2E7B0F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6"/>
            <a:ext cx="10515600" cy="539749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pd.melt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57DC-BE69-3314-AF10-0CF180D5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828675"/>
            <a:ext cx="10687050" cy="58070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B4690E"/>
                </a:solidFill>
                <a:effectLst/>
                <a:latin typeface="sfmono-regular"/>
              </a:rPr>
              <a:t>import</a:t>
            </a: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 pandas </a:t>
            </a:r>
            <a:r>
              <a:rPr lang="en-US" b="0" i="0" dirty="0">
                <a:solidFill>
                  <a:srgbClr val="B4690E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 pd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 </a:t>
            </a: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This challenge includes a weather.csv dataset.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</a:t>
            </a:r>
            <a:r>
              <a:rPr lang="en-US" b="0" i="0" dirty="0" err="1">
                <a:solidFill>
                  <a:srgbClr val="6A6F73"/>
                </a:solidFill>
                <a:effectLst/>
                <a:latin typeface="sfmono-regular"/>
              </a:rPr>
              <a:t>IThe</a:t>
            </a: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 dataset has 4 columns: </a:t>
            </a:r>
            <a:r>
              <a:rPr lang="en-US" b="0" i="0" dirty="0" err="1">
                <a:solidFill>
                  <a:srgbClr val="6A6F73"/>
                </a:solidFill>
                <a:effectLst/>
                <a:latin typeface="sfmono-regular"/>
              </a:rPr>
              <a:t>City,Fall,Winter,Spring,Summer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Notice that the Fall, Winter, Spring, and Summer columns are storing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the same data point -- the temperature. This makes them good candidates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for melting into a single column.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Import the weather.csv file into a </a:t>
            </a:r>
            <a:r>
              <a:rPr lang="en-US" b="0" i="0" dirty="0" err="1">
                <a:solidFill>
                  <a:srgbClr val="6A6F73"/>
                </a:solidFill>
                <a:effectLst/>
                <a:latin typeface="sfmono-regular"/>
              </a:rPr>
              <a:t>DataFrame</a:t>
            </a: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. 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Assign the imported </a:t>
            </a:r>
            <a:r>
              <a:rPr lang="en-US" b="0" i="0" dirty="0" err="1">
                <a:solidFill>
                  <a:srgbClr val="6A6F73"/>
                </a:solidFill>
                <a:effectLst/>
                <a:latin typeface="sfmono-regular"/>
              </a:rPr>
              <a:t>DataFrame</a:t>
            </a: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 to a 'weather' variable.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weather =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mono-regular"/>
              </a:rPr>
              <a:t>pd.read_csv</a:t>
            </a: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2D907F"/>
                </a:solidFill>
                <a:effectLst/>
                <a:latin typeface="sfmono-regular"/>
              </a:rPr>
              <a:t>"weather.csv"</a:t>
            </a: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 </a:t>
            </a: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CHALLENGE 1: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Create a new </a:t>
            </a:r>
            <a:r>
              <a:rPr lang="en-US" b="0" i="0" dirty="0" err="1">
                <a:solidFill>
                  <a:srgbClr val="6A6F73"/>
                </a:solidFill>
                <a:effectLst/>
                <a:latin typeface="sfmono-regular"/>
              </a:rPr>
              <a:t>DataFrame</a:t>
            </a: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 using the 'weather' </a:t>
            </a:r>
            <a:r>
              <a:rPr lang="en-US" b="0" i="0" dirty="0" err="1">
                <a:solidFill>
                  <a:srgbClr val="6A6F73"/>
                </a:solidFill>
                <a:effectLst/>
                <a:latin typeface="sfmono-regular"/>
              </a:rPr>
              <a:t>DataFrame</a:t>
            </a: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 by 'melting'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the season columns' values into a single one. The 4 Season values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should be stored in a column called 'Season'. The temperature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values should be stored in a column called 'Temperature'.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Your goal is a </a:t>
            </a:r>
            <a:r>
              <a:rPr lang="en-US" b="0" i="0" dirty="0" err="1">
                <a:solidFill>
                  <a:srgbClr val="6A6F73"/>
                </a:solidFill>
                <a:effectLst/>
                <a:latin typeface="sfmono-regular"/>
              </a:rPr>
              <a:t>DataFrame</a:t>
            </a: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 that looks like this: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 City Season Temperature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London Fall 68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Paris Fall 46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New York Fall 106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Dubai Fall 107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... rows ...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Singapore Summer 64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Los Angeles Summer 84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Barcelona Summer 92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 Madrid Summer 20</a:t>
            </a:r>
            <a:endParaRPr lang="en-US" b="0" i="0" dirty="0">
              <a:solidFill>
                <a:srgbClr val="1C1D1F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#</a:t>
            </a:r>
            <a:r>
              <a:rPr lang="en-US" dirty="0">
                <a:solidFill>
                  <a:srgbClr val="1C1D1F"/>
                </a:solidFill>
                <a:latin typeface="sfmono-regular"/>
              </a:rPr>
              <a:t> </a:t>
            </a: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Assign this </a:t>
            </a:r>
            <a:r>
              <a:rPr lang="en-US" b="0" i="0" dirty="0" err="1">
                <a:solidFill>
                  <a:srgbClr val="6A6F73"/>
                </a:solidFill>
                <a:effectLst/>
                <a:latin typeface="sfmono-regular"/>
              </a:rPr>
              <a:t>DataFrame</a:t>
            </a:r>
            <a:r>
              <a:rPr lang="en-US" b="0" i="0" dirty="0">
                <a:solidFill>
                  <a:srgbClr val="6A6F73"/>
                </a:solidFill>
                <a:effectLst/>
                <a:latin typeface="sfmono-regular"/>
              </a:rPr>
              <a:t> to a 'melted' variable</a:t>
            </a:r>
            <a:endParaRPr lang="en-US" dirty="0">
              <a:solidFill>
                <a:srgbClr val="1C1D1F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melted =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mono-regular"/>
              </a:rPr>
              <a:t>pd.melt</a:t>
            </a: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(weather,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mono-regular"/>
              </a:rPr>
              <a:t>id_vars</a:t>
            </a: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2D907F"/>
                </a:solidFill>
                <a:effectLst/>
                <a:latin typeface="sfmono-regular"/>
              </a:rPr>
              <a:t>"City"</a:t>
            </a: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mono-regular"/>
              </a:rPr>
              <a:t>var_name</a:t>
            </a: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2D907F"/>
                </a:solidFill>
                <a:effectLst/>
                <a:latin typeface="sfmono-regular"/>
              </a:rPr>
              <a:t>"Season"</a:t>
            </a: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mono-regular"/>
              </a:rPr>
              <a:t>value_name</a:t>
            </a: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2D907F"/>
                </a:solidFill>
                <a:effectLst/>
                <a:latin typeface="sfmono-regular"/>
              </a:rPr>
              <a:t>"Temperature"</a:t>
            </a:r>
            <a:r>
              <a:rPr lang="en-US" b="0" i="0" dirty="0">
                <a:solidFill>
                  <a:srgbClr val="1C1D1F"/>
                </a:solidFill>
                <a:effectLst/>
                <a:latin typeface="sfmono-regular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4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60C4-311B-85D9-29FE-5050903A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E0BA-E719-78C9-3B62-F73B4BE0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E732-6C5C-B5D1-A96C-6C281F9F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DC80-75C2-2657-1ED8-BD468F94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D582-8AD9-D03E-F445-7B45D171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2D69-E108-0632-893F-73CE1E39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6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F603-AD04-9C1D-F5FB-03ADD4EB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3B15-EABA-7A55-F4A4-086F8668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39A4-4E48-8FC3-BB4B-EAC532E1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74626"/>
            <a:ext cx="10582275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One Column from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19E7-FC8C-6737-6AF7-E3A079380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143000"/>
            <a:ext cx="10582275" cy="55403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This challenge includes a cruise_ships.csv with 4 columns: </a:t>
            </a:r>
          </a:p>
          <a:p>
            <a:pPr marL="0" indent="0">
              <a:buNone/>
            </a:pPr>
            <a:r>
              <a:rPr lang="en-US" dirty="0"/>
              <a:t># Name, Operator, Year, and Tonnage</a:t>
            </a:r>
          </a:p>
          <a:p>
            <a:pPr marL="0" indent="0">
              <a:buNone/>
            </a:pPr>
            <a:r>
              <a:rPr lang="en-US" dirty="0"/>
              <a:t># Import the cruise_ships.csv </a:t>
            </a:r>
            <a:r>
              <a:rPr lang="en-US" dirty="0" err="1"/>
              <a:t>DataFrame</a:t>
            </a:r>
            <a:r>
              <a:rPr lang="en-US" dirty="0"/>
              <a:t> and assign it to</a:t>
            </a:r>
          </a:p>
          <a:p>
            <a:pPr marL="0" indent="0">
              <a:buNone/>
            </a:pPr>
            <a:r>
              <a:rPr lang="en-US" dirty="0"/>
              <a:t># a </a:t>
            </a:r>
            <a:r>
              <a:rPr lang="en-US" dirty="0" err="1"/>
              <a:t>cruise_ships</a:t>
            </a:r>
            <a:r>
              <a:rPr lang="en-US" dirty="0"/>
              <a:t> variable</a:t>
            </a:r>
          </a:p>
          <a:p>
            <a:pPr marL="0" indent="0">
              <a:buNone/>
            </a:pPr>
            <a:r>
              <a:rPr lang="en-US" dirty="0" err="1"/>
              <a:t>cruise_ships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("cruise_ships.csv")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Extract the "Operator" column from the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and assign it to an "operators" variable.</a:t>
            </a:r>
          </a:p>
          <a:p>
            <a:pPr marL="0" indent="0">
              <a:buNone/>
            </a:pPr>
            <a:r>
              <a:rPr lang="en-US" dirty="0"/>
              <a:t>operators = </a:t>
            </a:r>
            <a:r>
              <a:rPr lang="en-US" dirty="0" err="1"/>
              <a:t>cruise_ships</a:t>
            </a:r>
            <a:r>
              <a:rPr lang="en-US" dirty="0"/>
              <a:t>["Operator"]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Extract the "Tonnage" column from the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and assign it to an "tonnages" variable.</a:t>
            </a:r>
          </a:p>
          <a:p>
            <a:pPr marL="0" indent="0">
              <a:buNone/>
            </a:pPr>
            <a:r>
              <a:rPr lang="en-US" dirty="0"/>
              <a:t>tonnages = </a:t>
            </a:r>
            <a:r>
              <a:rPr lang="en-US" dirty="0" err="1"/>
              <a:t>cruise_ships</a:t>
            </a:r>
            <a:r>
              <a:rPr lang="en-US" dirty="0"/>
              <a:t>["Tonnage"]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Extract the "Name" column from the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and assign it to an "</a:t>
            </a:r>
            <a:r>
              <a:rPr lang="en-US" dirty="0" err="1"/>
              <a:t>cruise_names</a:t>
            </a:r>
            <a:r>
              <a:rPr lang="en-US" dirty="0"/>
              <a:t>" variable.</a:t>
            </a:r>
          </a:p>
          <a:p>
            <a:pPr marL="0" indent="0">
              <a:buNone/>
            </a:pPr>
            <a:r>
              <a:rPr lang="en-US" dirty="0" err="1"/>
              <a:t>cruise_names</a:t>
            </a:r>
            <a:r>
              <a:rPr lang="en-US" dirty="0"/>
              <a:t> = </a:t>
            </a:r>
            <a:r>
              <a:rPr lang="en-US" dirty="0" err="1"/>
              <a:t>cruise_ships</a:t>
            </a:r>
            <a:r>
              <a:rPr lang="en-US" dirty="0"/>
              <a:t>["Name"]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5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123C-BF49-A62F-B0DB-171B9C82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1"/>
            <a:ext cx="10515600" cy="7493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Two or More Columns from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4278-D821-049D-D824-C26D1B79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5149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This challenge includes a "chicken_restaurants.csv" dataset with 6 columns:</a:t>
            </a:r>
          </a:p>
          <a:p>
            <a:pPr marL="0" indent="0">
              <a:buNone/>
            </a:pPr>
            <a:r>
              <a:rPr lang="en-US" dirty="0"/>
              <a:t># Name, Original Location, Year, Headquarters, Locations, Areas Served</a:t>
            </a:r>
          </a:p>
          <a:p>
            <a:pPr marL="0" indent="0">
              <a:buNone/>
            </a:pPr>
            <a:r>
              <a:rPr lang="en-US" dirty="0"/>
              <a:t># Import the CSV into a </a:t>
            </a:r>
            <a:r>
              <a:rPr lang="en-US" dirty="0" err="1"/>
              <a:t>DataFrame</a:t>
            </a:r>
            <a:r>
              <a:rPr lang="en-US" dirty="0"/>
              <a:t> and assign it to a "chicken" variable.</a:t>
            </a:r>
          </a:p>
          <a:p>
            <a:pPr marL="0" indent="0">
              <a:buNone/>
            </a:pPr>
            <a:r>
              <a:rPr lang="en-US" dirty="0"/>
              <a:t>chicken = </a:t>
            </a:r>
            <a:r>
              <a:rPr lang="en-US" dirty="0" err="1"/>
              <a:t>pd.read_csv</a:t>
            </a:r>
            <a:r>
              <a:rPr lang="en-US" dirty="0"/>
              <a:t>("chicken_restaurants.csv")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Extract the "Year" and "Locations" columns (in that order) into</a:t>
            </a:r>
          </a:p>
          <a:p>
            <a:pPr marL="0" indent="0">
              <a:buNone/>
            </a:pPr>
            <a:r>
              <a:rPr lang="en-US" dirty="0"/>
              <a:t># their own </a:t>
            </a:r>
            <a:r>
              <a:rPr lang="en-US" dirty="0" err="1"/>
              <a:t>DataFrame</a:t>
            </a:r>
            <a:r>
              <a:rPr lang="en-US" dirty="0"/>
              <a:t>. Assign the </a:t>
            </a:r>
            <a:r>
              <a:rPr lang="en-US" dirty="0" err="1"/>
              <a:t>DataFrame</a:t>
            </a:r>
            <a:r>
              <a:rPr lang="en-US" dirty="0"/>
              <a:t> to a "</a:t>
            </a:r>
            <a:r>
              <a:rPr lang="en-US" dirty="0" err="1"/>
              <a:t>years_and_locations</a:t>
            </a:r>
            <a:r>
              <a:rPr lang="en-US" dirty="0"/>
              <a:t>" variable.</a:t>
            </a:r>
          </a:p>
          <a:p>
            <a:pPr marL="0" indent="0">
              <a:buNone/>
            </a:pPr>
            <a:r>
              <a:rPr lang="en-US" dirty="0" err="1"/>
              <a:t>years_and_locations</a:t>
            </a:r>
            <a:r>
              <a:rPr lang="en-US" dirty="0"/>
              <a:t> = chicken[["Year", "Locations"]]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Extract the "Locations", "Name", and "Headquarters" columns (in that order)</a:t>
            </a:r>
          </a:p>
          <a:p>
            <a:pPr marL="0" indent="0">
              <a:buNone/>
            </a:pPr>
            <a:r>
              <a:rPr lang="en-US" dirty="0"/>
              <a:t># into their own </a:t>
            </a:r>
            <a:r>
              <a:rPr lang="en-US" dirty="0" err="1"/>
              <a:t>DataFrame</a:t>
            </a:r>
            <a:r>
              <a:rPr lang="en-US" dirty="0"/>
              <a:t>. Assign the </a:t>
            </a:r>
            <a:r>
              <a:rPr lang="en-US" dirty="0" err="1"/>
              <a:t>DataFrame</a:t>
            </a:r>
            <a:r>
              <a:rPr lang="en-US" dirty="0"/>
              <a:t> to a </a:t>
            </a:r>
          </a:p>
          <a:p>
            <a:pPr marL="0" indent="0">
              <a:buNone/>
            </a:pPr>
            <a:r>
              <a:rPr lang="en-US" dirty="0"/>
              <a:t># "</a:t>
            </a:r>
            <a:r>
              <a:rPr lang="en-US" dirty="0" err="1"/>
              <a:t>interesting_facts</a:t>
            </a:r>
            <a:r>
              <a:rPr lang="en-US" dirty="0"/>
              <a:t>" variable.</a:t>
            </a:r>
          </a:p>
          <a:p>
            <a:pPr marL="0" indent="0">
              <a:buNone/>
            </a:pPr>
            <a:r>
              <a:rPr lang="en-US" dirty="0" err="1"/>
              <a:t>interesting_facts</a:t>
            </a:r>
            <a:r>
              <a:rPr lang="en-US" dirty="0"/>
              <a:t> = chicken[["Locations", "Name", "Headquarters"]]</a:t>
            </a:r>
          </a:p>
        </p:txBody>
      </p:sp>
    </p:spTree>
    <p:extLst>
      <p:ext uri="{BB962C8B-B14F-4D97-AF65-F5344CB8AC3E}">
        <p14:creationId xmlns:p14="http://schemas.microsoft.com/office/powerpoint/2010/main" val="360589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E387-E7DE-E354-E7A9-A4A53F8D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65101"/>
            <a:ext cx="10629900" cy="711200"/>
          </a:xfrm>
        </p:spPr>
        <p:txBody>
          <a:bodyPr/>
          <a:lstStyle/>
          <a:p>
            <a:r>
              <a:rPr lang="en-US" dirty="0"/>
              <a:t>Delete </a:t>
            </a:r>
            <a:r>
              <a:rPr lang="en-US" dirty="0" err="1"/>
              <a:t>DataFrame</a:t>
            </a:r>
            <a:r>
              <a:rPr lang="en-US" dirty="0"/>
              <a:t> Rows with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7BD1-3E09-10EC-4315-9A404E3F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047750"/>
            <a:ext cx="10629900" cy="51292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 The data.csv file contains a dataset of random numbers.</a:t>
            </a:r>
          </a:p>
          <a:p>
            <a:pPr marL="0" indent="0">
              <a:buNone/>
            </a:pPr>
            <a:r>
              <a:rPr lang="en-US" dirty="0"/>
              <a:t># The dataset has 4 columns: A, B, C, and D.</a:t>
            </a:r>
          </a:p>
          <a:p>
            <a:pPr marL="0" indent="0">
              <a:buNone/>
            </a:pPr>
            <a:r>
              <a:rPr lang="en-US" dirty="0"/>
              <a:t># Import pandas and use it to parse the CSV.</a:t>
            </a:r>
          </a:p>
          <a:p>
            <a:pPr marL="0" indent="0">
              <a:buNone/>
            </a:pPr>
            <a:r>
              <a:rPr lang="en-US" dirty="0"/>
              <a:t># Assign the imported </a:t>
            </a:r>
            <a:r>
              <a:rPr lang="en-US" dirty="0" err="1"/>
              <a:t>DataFrame</a:t>
            </a:r>
            <a:r>
              <a:rPr lang="en-US" dirty="0"/>
              <a:t> to a variable called 'data'.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("data.csv")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Filter the dataset to remove rows where ALL the</a:t>
            </a:r>
          </a:p>
          <a:p>
            <a:pPr marL="0" indent="0">
              <a:buNone/>
            </a:pPr>
            <a:r>
              <a:rPr lang="en-US" dirty="0"/>
              <a:t># values are missing. Assign the resulting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to a "</a:t>
            </a:r>
            <a:r>
              <a:rPr lang="en-US" dirty="0" err="1"/>
              <a:t>no_empty_rows</a:t>
            </a:r>
            <a:r>
              <a:rPr lang="en-US" dirty="0"/>
              <a:t>" variable.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no_empty_rows</a:t>
            </a:r>
            <a:r>
              <a:rPr lang="en-US" dirty="0"/>
              <a:t> = </a:t>
            </a:r>
            <a:r>
              <a:rPr lang="en-US" dirty="0" err="1"/>
              <a:t>data.dropna</a:t>
            </a:r>
            <a:r>
              <a:rPr lang="en-US" dirty="0"/>
              <a:t>(how = "all")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Filter the dataset to remove rows that have a missing value</a:t>
            </a:r>
          </a:p>
          <a:p>
            <a:pPr marL="0" indent="0">
              <a:buNone/>
            </a:pPr>
            <a:r>
              <a:rPr lang="en-US" dirty="0"/>
              <a:t># in either the "B" or "D" columns.</a:t>
            </a:r>
          </a:p>
          <a:p>
            <a:pPr marL="0" indent="0">
              <a:buNone/>
            </a:pPr>
            <a:r>
              <a:rPr lang="en-US" dirty="0"/>
              <a:t># Assign the resulting </a:t>
            </a:r>
            <a:r>
              <a:rPr lang="en-US" dirty="0" err="1"/>
              <a:t>DataFrame</a:t>
            </a:r>
            <a:r>
              <a:rPr lang="en-US" dirty="0"/>
              <a:t> to a "result" variable.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data.dropna</a:t>
            </a:r>
            <a:r>
              <a:rPr lang="en-US" dirty="0"/>
              <a:t>(subset = ["B", "D"])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4262-A283-056E-6586-6B8A283A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1"/>
            <a:ext cx="10515600" cy="8064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astype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32155-0E41-1A05-1E85-2DE7FC0E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#Import the pandas library and assign it an alias of 'pd'.</a:t>
            </a: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Import the health.csv file and assign it to a 'health' variable.</a:t>
            </a:r>
          </a:p>
          <a:p>
            <a:pPr marL="0" indent="0">
              <a:buNone/>
            </a:pPr>
            <a:r>
              <a:rPr lang="en-US" dirty="0"/>
              <a:t># The resulting </a:t>
            </a:r>
            <a:r>
              <a:rPr lang="en-US" dirty="0" err="1"/>
              <a:t>DataFrame</a:t>
            </a:r>
            <a:r>
              <a:rPr lang="en-US" dirty="0"/>
              <a:t> will have 3 columns: Weight, Height, and Blood Type</a:t>
            </a:r>
          </a:p>
          <a:p>
            <a:pPr marL="0" indent="0">
              <a:buNone/>
            </a:pPr>
            <a:r>
              <a:rPr lang="en-US" dirty="0"/>
              <a:t># Convert the values in the Weight Series to strings and overwrite the original column</a:t>
            </a:r>
          </a:p>
          <a:p>
            <a:pPr marL="0" indent="0">
              <a:buNone/>
            </a:pPr>
            <a:r>
              <a:rPr lang="en-US" dirty="0"/>
              <a:t># Convert the values in the Height Series to integers and overwrite the original column</a:t>
            </a:r>
          </a:p>
          <a:p>
            <a:pPr marL="0" indent="0">
              <a:buNone/>
            </a:pPr>
            <a:r>
              <a:rPr lang="en-US" dirty="0"/>
              <a:t># Convert the values in the Blood Type Series to categories and overwrite the original column</a:t>
            </a:r>
          </a:p>
          <a:p>
            <a:pPr marL="0" indent="0">
              <a:buNone/>
            </a:pPr>
            <a:r>
              <a:rPr lang="en-US" dirty="0"/>
              <a:t>health = </a:t>
            </a:r>
            <a:r>
              <a:rPr lang="en-US" dirty="0" err="1"/>
              <a:t>pd.read_csv</a:t>
            </a:r>
            <a:r>
              <a:rPr lang="en-US" dirty="0"/>
              <a:t>("health.csv")</a:t>
            </a:r>
          </a:p>
          <a:p>
            <a:pPr marL="0" indent="0">
              <a:buNone/>
            </a:pPr>
            <a:r>
              <a:rPr lang="en-US" dirty="0"/>
              <a:t>health["Weight"] = health["Weight"].</a:t>
            </a:r>
            <a:r>
              <a:rPr lang="en-US" dirty="0" err="1"/>
              <a:t>astype</a:t>
            </a:r>
            <a:r>
              <a:rPr lang="en-US" dirty="0"/>
              <a:t>(str)</a:t>
            </a:r>
          </a:p>
          <a:p>
            <a:pPr marL="0" indent="0">
              <a:buNone/>
            </a:pPr>
            <a:r>
              <a:rPr lang="en-US" dirty="0"/>
              <a:t>health["Height"] = health["Height"].</a:t>
            </a:r>
            <a:r>
              <a:rPr lang="en-US" dirty="0" err="1"/>
              <a:t>astype</a:t>
            </a:r>
            <a:r>
              <a:rPr lang="en-US" dirty="0"/>
              <a:t>(int)</a:t>
            </a:r>
          </a:p>
          <a:p>
            <a:pPr marL="0" indent="0">
              <a:buNone/>
            </a:pPr>
            <a:r>
              <a:rPr lang="en-US" dirty="0"/>
              <a:t>health["Blood Type"] = health["Blood Type"].</a:t>
            </a:r>
            <a:r>
              <a:rPr lang="en-US" dirty="0" err="1"/>
              <a:t>astype</a:t>
            </a:r>
            <a:r>
              <a:rPr lang="en-US" dirty="0"/>
              <a:t>("category")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3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AB4E-B1A7-6B62-71EA-98C7EAB6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07951"/>
            <a:ext cx="10582275" cy="7302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sort_values</a:t>
            </a:r>
            <a:r>
              <a:rPr lang="en-US" dirty="0"/>
              <a:t> Method on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A7F9-9EE8-54C4-CB3A-CA0B48FF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009650"/>
            <a:ext cx="10934700" cy="57403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This challenge includes a s&amp;p500.csv with 6 columns: </a:t>
            </a:r>
          </a:p>
          <a:p>
            <a:pPr marL="0" indent="0">
              <a:buNone/>
            </a:pPr>
            <a:r>
              <a:rPr lang="en-US" dirty="0"/>
              <a:t># Symbol, Security, Sector, Industry, HQ, Founded</a:t>
            </a:r>
          </a:p>
          <a:p>
            <a:pPr marL="0" indent="0">
              <a:buNone/>
            </a:pPr>
            <a:r>
              <a:rPr lang="en-US" dirty="0"/>
              <a:t># Import the s&amp;p500.csv </a:t>
            </a:r>
            <a:r>
              <a:rPr lang="en-US" dirty="0" err="1"/>
              <a:t>DataFrame</a:t>
            </a:r>
            <a:r>
              <a:rPr lang="en-US" dirty="0"/>
              <a:t> and assign it to</a:t>
            </a:r>
          </a:p>
          <a:p>
            <a:pPr marL="0" indent="0">
              <a:buNone/>
            </a:pPr>
            <a:r>
              <a:rPr lang="en-US" dirty="0"/>
              <a:t># a companies variable.</a:t>
            </a:r>
          </a:p>
          <a:p>
            <a:pPr marL="0" indent="0">
              <a:buNone/>
            </a:pPr>
            <a:r>
              <a:rPr lang="en-US" dirty="0"/>
              <a:t>companies = </a:t>
            </a:r>
            <a:r>
              <a:rPr lang="en-US" dirty="0" err="1"/>
              <a:t>pd.read_csv</a:t>
            </a:r>
            <a:r>
              <a:rPr lang="en-US" dirty="0"/>
              <a:t>("s&amp;p500.csv")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Sort the </a:t>
            </a:r>
            <a:r>
              <a:rPr lang="en-US" dirty="0" err="1"/>
              <a:t>DataFrame</a:t>
            </a:r>
            <a:r>
              <a:rPr lang="en-US" dirty="0"/>
              <a:t> by the values in the "Industry" column in ascending order</a:t>
            </a:r>
          </a:p>
          <a:p>
            <a:pPr marL="0" indent="0">
              <a:buNone/>
            </a:pPr>
            <a:r>
              <a:rPr lang="en-US" dirty="0"/>
              <a:t># Assign the new </a:t>
            </a:r>
            <a:r>
              <a:rPr lang="en-US" dirty="0" err="1"/>
              <a:t>DataFrame</a:t>
            </a:r>
            <a:r>
              <a:rPr lang="en-US" dirty="0"/>
              <a:t> to a "</a:t>
            </a:r>
            <a:r>
              <a:rPr lang="en-US" dirty="0" err="1"/>
              <a:t>by_industry</a:t>
            </a:r>
            <a:r>
              <a:rPr lang="en-US" dirty="0"/>
              <a:t>" variable.</a:t>
            </a:r>
          </a:p>
          <a:p>
            <a:pPr marL="0" indent="0">
              <a:buNone/>
            </a:pPr>
            <a:r>
              <a:rPr lang="en-US" dirty="0" err="1"/>
              <a:t>by_industry</a:t>
            </a:r>
            <a:r>
              <a:rPr lang="en-US" dirty="0"/>
              <a:t> = </a:t>
            </a:r>
            <a:r>
              <a:rPr lang="en-US" dirty="0" err="1"/>
              <a:t>companies.sort_values</a:t>
            </a:r>
            <a:r>
              <a:rPr lang="en-US" dirty="0"/>
              <a:t>("Industry", ascending = True)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Sort the </a:t>
            </a:r>
            <a:r>
              <a:rPr lang="en-US" dirty="0" err="1"/>
              <a:t>DataFrame</a:t>
            </a:r>
            <a:r>
              <a:rPr lang="en-US" dirty="0"/>
              <a:t> by the values in the "HQ" column in descending order</a:t>
            </a:r>
          </a:p>
          <a:p>
            <a:pPr marL="0" indent="0">
              <a:buNone/>
            </a:pPr>
            <a:r>
              <a:rPr lang="en-US" dirty="0"/>
              <a:t># Assign the new </a:t>
            </a:r>
            <a:r>
              <a:rPr lang="en-US" dirty="0" err="1"/>
              <a:t>DataFrame</a:t>
            </a:r>
            <a:r>
              <a:rPr lang="en-US" dirty="0"/>
              <a:t> to a "</a:t>
            </a:r>
            <a:r>
              <a:rPr lang="en-US" dirty="0" err="1"/>
              <a:t>by_headquarters_descending</a:t>
            </a:r>
            <a:r>
              <a:rPr lang="en-US" dirty="0"/>
              <a:t>" variable.</a:t>
            </a:r>
          </a:p>
          <a:p>
            <a:pPr marL="0" indent="0">
              <a:buNone/>
            </a:pPr>
            <a:r>
              <a:rPr lang="en-US" dirty="0" err="1"/>
              <a:t>by_headquarters_descending</a:t>
            </a:r>
            <a:r>
              <a:rPr lang="en-US" dirty="0"/>
              <a:t> = </a:t>
            </a:r>
            <a:r>
              <a:rPr lang="en-US" dirty="0" err="1"/>
              <a:t>companies.sort_values</a:t>
            </a:r>
            <a:r>
              <a:rPr lang="en-US" dirty="0"/>
              <a:t>("HQ", ascending = False)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Sort the </a:t>
            </a:r>
            <a:r>
              <a:rPr lang="en-US" dirty="0" err="1"/>
              <a:t>DataFrame</a:t>
            </a:r>
            <a:r>
              <a:rPr lang="en-US" dirty="0"/>
              <a:t> by two conditions:</a:t>
            </a:r>
          </a:p>
          <a:p>
            <a:pPr marL="0" indent="0">
              <a:buNone/>
            </a:pPr>
            <a:r>
              <a:rPr lang="en-US" dirty="0"/>
              <a:t>#  - by the values in the "Sector" column in descending order</a:t>
            </a:r>
          </a:p>
          <a:p>
            <a:pPr marL="0" indent="0">
              <a:buNone/>
            </a:pPr>
            <a:r>
              <a:rPr lang="en-US" dirty="0"/>
              <a:t>#  - THEN by the values in the "Security" column in ascending order</a:t>
            </a:r>
          </a:p>
          <a:p>
            <a:pPr marL="0" indent="0">
              <a:buNone/>
            </a:pPr>
            <a:r>
              <a:rPr lang="en-US" dirty="0"/>
              <a:t># Assign the new </a:t>
            </a:r>
            <a:r>
              <a:rPr lang="en-US" dirty="0" err="1"/>
              <a:t>DataFrame</a:t>
            </a:r>
            <a:r>
              <a:rPr lang="en-US" dirty="0"/>
              <a:t> to a '</a:t>
            </a:r>
            <a:r>
              <a:rPr lang="en-US" dirty="0" err="1"/>
              <a:t>by_sector_and_security</a:t>
            </a:r>
            <a:r>
              <a:rPr lang="en-US" dirty="0"/>
              <a:t>' variable</a:t>
            </a:r>
          </a:p>
          <a:p>
            <a:pPr marL="0" indent="0">
              <a:buNone/>
            </a:pPr>
            <a:r>
              <a:rPr lang="en-US" dirty="0" err="1"/>
              <a:t>by_sector_and_security</a:t>
            </a:r>
            <a:r>
              <a:rPr lang="en-US" dirty="0"/>
              <a:t> = </a:t>
            </a:r>
            <a:r>
              <a:rPr lang="en-US" dirty="0" err="1"/>
              <a:t>companies.sort_values</a:t>
            </a:r>
            <a:r>
              <a:rPr lang="en-US" dirty="0"/>
              <a:t>(["Sector", "Security"], ascending = [False, True])</a:t>
            </a:r>
          </a:p>
        </p:txBody>
      </p:sp>
    </p:spTree>
    <p:extLst>
      <p:ext uri="{BB962C8B-B14F-4D97-AF65-F5344CB8AC3E}">
        <p14:creationId xmlns:p14="http://schemas.microsoft.com/office/powerpoint/2010/main" val="59550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3FAA-7331-3473-EFF0-FC90E83C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Filter a </a:t>
            </a:r>
            <a:r>
              <a:rPr lang="en-US" dirty="0" err="1"/>
              <a:t>DataFrame</a:t>
            </a:r>
            <a:r>
              <a:rPr lang="en-US" dirty="0"/>
              <a:t> Based on A Condition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F0D6-001E-73CD-266D-CE0599A8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950"/>
            <a:ext cx="10515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import pandas as pd</a:t>
            </a:r>
          </a:p>
          <a:p>
            <a:pPr marL="0" indent="0">
              <a:buNone/>
            </a:pPr>
            <a:r>
              <a:rPr lang="en-US" sz="900" dirty="0"/>
              <a:t> # This challenge includes a the_office.csv dataset.</a:t>
            </a:r>
          </a:p>
          <a:p>
            <a:pPr marL="0" indent="0">
              <a:buNone/>
            </a:pPr>
            <a:r>
              <a:rPr lang="en-US" sz="900" dirty="0"/>
              <a:t># It is a listing of all episodes in the popular American sitcom The Office.</a:t>
            </a:r>
          </a:p>
          <a:p>
            <a:pPr marL="0" indent="0">
              <a:buNone/>
            </a:pPr>
            <a:r>
              <a:rPr lang="en-US" sz="900" dirty="0"/>
              <a:t># The dataset has 7 columns:</a:t>
            </a:r>
          </a:p>
          <a:p>
            <a:pPr marL="0" indent="0">
              <a:buNone/>
            </a:pPr>
            <a:r>
              <a:rPr lang="en-US" sz="900" dirty="0"/>
              <a:t># Season, Episode, Name, Director, Writer, Airdate, Viewership</a:t>
            </a:r>
          </a:p>
          <a:p>
            <a:pPr marL="0" indent="0">
              <a:buNone/>
            </a:pPr>
            <a:r>
              <a:rPr lang="en-US" sz="900" dirty="0"/>
              <a:t># Import the the_office.csv fille into </a:t>
            </a:r>
            <a:r>
              <a:rPr lang="en-US" sz="900" dirty="0" err="1"/>
              <a:t>DataFrame</a:t>
            </a:r>
            <a:r>
              <a:rPr lang="en-US" sz="900" dirty="0"/>
              <a:t>. </a:t>
            </a:r>
          </a:p>
          <a:p>
            <a:pPr marL="0" indent="0">
              <a:buNone/>
            </a:pPr>
            <a:r>
              <a:rPr lang="en-US" sz="900" dirty="0"/>
              <a:t># Tell pandas to parse the values in the Airdate column as datetime values.</a:t>
            </a:r>
          </a:p>
          <a:p>
            <a:pPr marL="0" indent="0">
              <a:buNone/>
            </a:pPr>
            <a:r>
              <a:rPr lang="en-US" sz="900" dirty="0"/>
              <a:t># Finally, assign the imported </a:t>
            </a:r>
            <a:r>
              <a:rPr lang="en-US" sz="900" dirty="0" err="1"/>
              <a:t>DataFrame</a:t>
            </a:r>
            <a:r>
              <a:rPr lang="en-US" sz="900" dirty="0"/>
              <a:t> to an 'office' variable.</a:t>
            </a:r>
          </a:p>
          <a:p>
            <a:pPr marL="0" indent="0">
              <a:buNone/>
            </a:pPr>
            <a:r>
              <a:rPr lang="en-US" sz="900" dirty="0"/>
              <a:t>office = </a:t>
            </a:r>
            <a:r>
              <a:rPr lang="en-US" sz="900" dirty="0" err="1"/>
              <a:t>pd.read_csv</a:t>
            </a:r>
            <a:r>
              <a:rPr lang="en-US" sz="900" dirty="0"/>
              <a:t>("the_office.csv", </a:t>
            </a:r>
            <a:r>
              <a:rPr lang="en-US" sz="900" dirty="0" err="1"/>
              <a:t>parse_dates</a:t>
            </a:r>
            <a:r>
              <a:rPr lang="en-US" sz="900" dirty="0"/>
              <a:t> = ["Airdate"])</a:t>
            </a:r>
          </a:p>
          <a:p>
            <a:pPr marL="0" indent="0">
              <a:buNone/>
            </a:pPr>
            <a:r>
              <a:rPr lang="en-US" sz="900" dirty="0"/>
              <a:t> # CHALLENGE 1:</a:t>
            </a:r>
          </a:p>
          <a:p>
            <a:pPr marL="0" indent="0">
              <a:buNone/>
            </a:pPr>
            <a:r>
              <a:rPr lang="en-US" sz="900" dirty="0"/>
              <a:t># Find all episodes with a Writer of "Greg Daniels"</a:t>
            </a:r>
          </a:p>
          <a:p>
            <a:pPr marL="0" indent="0">
              <a:buNone/>
            </a:pPr>
            <a:r>
              <a:rPr lang="en-US" sz="900" dirty="0"/>
              <a:t># Assign the resulting </a:t>
            </a:r>
            <a:r>
              <a:rPr lang="en-US" sz="900" dirty="0" err="1"/>
              <a:t>DataFrame</a:t>
            </a:r>
            <a:r>
              <a:rPr lang="en-US" sz="900" dirty="0"/>
              <a:t> to a '</a:t>
            </a:r>
            <a:r>
              <a:rPr lang="en-US" sz="900" dirty="0" err="1"/>
              <a:t>written_by_greg</a:t>
            </a:r>
            <a:r>
              <a:rPr lang="en-US" sz="900" dirty="0"/>
              <a:t>' variable.</a:t>
            </a:r>
          </a:p>
          <a:p>
            <a:pPr marL="0" indent="0">
              <a:buNone/>
            </a:pPr>
            <a:r>
              <a:rPr lang="en-US" sz="900" dirty="0" err="1"/>
              <a:t>written_by_greg</a:t>
            </a:r>
            <a:r>
              <a:rPr lang="en-US" sz="900" dirty="0"/>
              <a:t> = office[office["Writer"] == "Greg Daniels"]</a:t>
            </a:r>
          </a:p>
          <a:p>
            <a:pPr marL="0" indent="0">
              <a:buNone/>
            </a:pPr>
            <a:r>
              <a:rPr lang="en-US" sz="900" dirty="0"/>
              <a:t> # CHALLENGE 2:</a:t>
            </a:r>
          </a:p>
          <a:p>
            <a:pPr marL="0" indent="0">
              <a:buNone/>
            </a:pPr>
            <a:r>
              <a:rPr lang="en-US" sz="900" dirty="0"/>
              <a:t># Find all episodes BEFORE season 8 (not including season 8)</a:t>
            </a:r>
          </a:p>
          <a:p>
            <a:pPr marL="0" indent="0">
              <a:buNone/>
            </a:pPr>
            <a:r>
              <a:rPr lang="en-US" sz="900" dirty="0"/>
              <a:t># Assign the resulting </a:t>
            </a:r>
            <a:r>
              <a:rPr lang="en-US" sz="900" dirty="0" err="1"/>
              <a:t>DataFrame</a:t>
            </a:r>
            <a:r>
              <a:rPr lang="en-US" sz="900" dirty="0"/>
              <a:t> to a '</a:t>
            </a:r>
            <a:r>
              <a:rPr lang="en-US" sz="900" dirty="0" err="1"/>
              <a:t>good_episodes</a:t>
            </a:r>
            <a:r>
              <a:rPr lang="en-US" sz="900" dirty="0"/>
              <a:t>' variable</a:t>
            </a:r>
          </a:p>
          <a:p>
            <a:pPr marL="0" indent="0">
              <a:buNone/>
            </a:pPr>
            <a:r>
              <a:rPr lang="en-US" sz="900" dirty="0" err="1"/>
              <a:t>good_episodes</a:t>
            </a:r>
            <a:r>
              <a:rPr lang="en-US" sz="900" dirty="0"/>
              <a:t> = office[office["Season"] &lt; 8]</a:t>
            </a:r>
          </a:p>
          <a:p>
            <a:pPr marL="0" indent="0">
              <a:buNone/>
            </a:pPr>
            <a:r>
              <a:rPr lang="en-US" sz="900" dirty="0"/>
              <a:t> # CHALLENGE 3:</a:t>
            </a:r>
          </a:p>
          <a:p>
            <a:pPr marL="0" indent="0">
              <a:buNone/>
            </a:pPr>
            <a:r>
              <a:rPr lang="en-US" sz="900" dirty="0"/>
              <a:t># Find all episodes that aired before 1/1/2008.</a:t>
            </a:r>
          </a:p>
          <a:p>
            <a:pPr marL="0" indent="0">
              <a:buNone/>
            </a:pPr>
            <a:r>
              <a:rPr lang="en-US" sz="900" dirty="0"/>
              <a:t># Assign the resulting </a:t>
            </a:r>
            <a:r>
              <a:rPr lang="en-US" sz="900" dirty="0" err="1"/>
              <a:t>DataFrame</a:t>
            </a:r>
            <a:r>
              <a:rPr lang="en-US" sz="900" dirty="0"/>
              <a:t> to an '</a:t>
            </a:r>
            <a:r>
              <a:rPr lang="en-US" sz="900" dirty="0" err="1"/>
              <a:t>early_episodes</a:t>
            </a:r>
            <a:r>
              <a:rPr lang="en-US" sz="900" dirty="0"/>
              <a:t>' variable.</a:t>
            </a:r>
          </a:p>
          <a:p>
            <a:pPr marL="0" indent="0">
              <a:buNone/>
            </a:pPr>
            <a:r>
              <a:rPr lang="en-US" sz="900" dirty="0" err="1"/>
              <a:t>early_episodes</a:t>
            </a:r>
            <a:r>
              <a:rPr lang="en-US" sz="900" dirty="0"/>
              <a:t> = office[office["Airdate"] &lt; "1/1/2008"]</a:t>
            </a:r>
          </a:p>
        </p:txBody>
      </p:sp>
    </p:spTree>
    <p:extLst>
      <p:ext uri="{BB962C8B-B14F-4D97-AF65-F5344CB8AC3E}">
        <p14:creationId xmlns:p14="http://schemas.microsoft.com/office/powerpoint/2010/main" val="92186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2D60-0020-D1B9-008F-50A33D46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37"/>
            <a:ext cx="10515600" cy="939800"/>
          </a:xfrm>
        </p:spPr>
        <p:txBody>
          <a:bodyPr>
            <a:normAutofit fontScale="90000"/>
          </a:bodyPr>
          <a:lstStyle/>
          <a:p>
            <a:r>
              <a:rPr lang="en-US" dirty="0"/>
              <a:t>Filter </a:t>
            </a:r>
            <a:r>
              <a:rPr lang="en-US" dirty="0" err="1"/>
              <a:t>DataFrame</a:t>
            </a:r>
            <a:r>
              <a:rPr lang="en-US" dirty="0"/>
              <a:t> with More than One Condition (AND)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BF95-F28E-6C94-3B63-7739D5CA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9482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 # This challenge includes a the_office.csv dataset.</a:t>
            </a:r>
          </a:p>
          <a:p>
            <a:pPr marL="0" indent="0">
              <a:buNone/>
            </a:pPr>
            <a:r>
              <a:rPr lang="en-US" dirty="0"/>
              <a:t># It is a listing of all episodes in the popular American sitcom The Office.</a:t>
            </a:r>
          </a:p>
          <a:p>
            <a:pPr marL="0" indent="0">
              <a:buNone/>
            </a:pPr>
            <a:r>
              <a:rPr lang="en-US" dirty="0"/>
              <a:t># The dataset has 7 columns:</a:t>
            </a:r>
          </a:p>
          <a:p>
            <a:pPr marL="0" indent="0">
              <a:buNone/>
            </a:pPr>
            <a:r>
              <a:rPr lang="en-US" dirty="0"/>
              <a:t># Season, Episode, Name, Director, Writer, Airdate, Viewership</a:t>
            </a:r>
          </a:p>
          <a:p>
            <a:pPr marL="0" indent="0">
              <a:buNone/>
            </a:pPr>
            <a:r>
              <a:rPr lang="en-US" dirty="0"/>
              <a:t># Import the the_office.csv fille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# Tell pandas to parse the values in the Airdate column as datetime values.</a:t>
            </a:r>
          </a:p>
          <a:p>
            <a:pPr marL="0" indent="0">
              <a:buNone/>
            </a:pPr>
            <a:r>
              <a:rPr lang="en-US" dirty="0"/>
              <a:t># Finally, assign the imported </a:t>
            </a:r>
            <a:r>
              <a:rPr lang="en-US" dirty="0" err="1"/>
              <a:t>DataFrame</a:t>
            </a:r>
            <a:r>
              <a:rPr lang="en-US" dirty="0"/>
              <a:t> to an 'office' variable.</a:t>
            </a:r>
          </a:p>
          <a:p>
            <a:pPr marL="0" indent="0">
              <a:buNone/>
            </a:pPr>
            <a:r>
              <a:rPr lang="en-US" dirty="0"/>
              <a:t>office = </a:t>
            </a:r>
            <a:r>
              <a:rPr lang="en-US" dirty="0" err="1"/>
              <a:t>pd.read_csv</a:t>
            </a:r>
            <a:r>
              <a:rPr lang="en-US" dirty="0"/>
              <a:t>("the_office.csv", </a:t>
            </a:r>
            <a:r>
              <a:rPr lang="en-US" dirty="0" err="1"/>
              <a:t>parse_dates</a:t>
            </a:r>
            <a:r>
              <a:rPr lang="en-US" dirty="0"/>
              <a:t> = ["Airdate"])</a:t>
            </a:r>
          </a:p>
          <a:p>
            <a:pPr marL="0" indent="0">
              <a:buNone/>
            </a:pPr>
            <a:r>
              <a:rPr lang="en-US" dirty="0"/>
              <a:t> # CHALLENGE 1:</a:t>
            </a:r>
          </a:p>
          <a:p>
            <a:pPr marL="0" indent="0">
              <a:buNone/>
            </a:pPr>
            <a:r>
              <a:rPr lang="en-US" dirty="0"/>
              <a:t># Find all episodes with a Viewership greater than 10</a:t>
            </a:r>
          </a:p>
          <a:p>
            <a:pPr marL="0" indent="0">
              <a:buNone/>
            </a:pPr>
            <a:r>
              <a:rPr lang="en-US" dirty="0"/>
              <a:t># who are also directed by Jeffrey Blitz</a:t>
            </a:r>
          </a:p>
          <a:p>
            <a:pPr marL="0" indent="0">
              <a:buNone/>
            </a:pPr>
            <a:r>
              <a:rPr lang="en-US" dirty="0"/>
              <a:t># Assign the resulting </a:t>
            </a:r>
            <a:r>
              <a:rPr lang="en-US" dirty="0" err="1"/>
              <a:t>DataFrame</a:t>
            </a:r>
            <a:r>
              <a:rPr lang="en-US" dirty="0"/>
              <a:t> to a '</a:t>
            </a:r>
            <a:r>
              <a:rPr lang="en-US" dirty="0" err="1"/>
              <a:t>jeffs_episodes</a:t>
            </a:r>
            <a:r>
              <a:rPr lang="en-US" dirty="0"/>
              <a:t>' variable.</a:t>
            </a:r>
          </a:p>
          <a:p>
            <a:pPr marL="0" indent="0">
              <a:buNone/>
            </a:pPr>
            <a:r>
              <a:rPr lang="en-US" dirty="0" err="1"/>
              <a:t>good_viewership</a:t>
            </a:r>
            <a:r>
              <a:rPr lang="en-US" dirty="0"/>
              <a:t> = office["Viewership"] &gt; 10</a:t>
            </a:r>
          </a:p>
          <a:p>
            <a:pPr marL="0" indent="0">
              <a:buNone/>
            </a:pPr>
            <a:r>
              <a:rPr lang="en-US" dirty="0" err="1"/>
              <a:t>directed_by_jeff</a:t>
            </a:r>
            <a:r>
              <a:rPr lang="en-US" dirty="0"/>
              <a:t> = office["Director"] == "Jeffrey Blitz"</a:t>
            </a:r>
          </a:p>
          <a:p>
            <a:pPr marL="0" indent="0">
              <a:buNone/>
            </a:pPr>
            <a:r>
              <a:rPr lang="en-US" dirty="0" err="1"/>
              <a:t>jeffs_episodes</a:t>
            </a:r>
            <a:r>
              <a:rPr lang="en-US" dirty="0"/>
              <a:t> = office[</a:t>
            </a:r>
            <a:r>
              <a:rPr lang="en-US" dirty="0" err="1"/>
              <a:t>good_viewership</a:t>
            </a:r>
            <a:r>
              <a:rPr lang="en-US" dirty="0"/>
              <a:t> &amp; </a:t>
            </a:r>
            <a:r>
              <a:rPr lang="en-US" dirty="0" err="1"/>
              <a:t>directed_by_jeff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5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801A-300C-6930-AEF5-C0F9057B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39775"/>
          </a:xfrm>
        </p:spPr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B632-56A5-EC31-D3E3-FC921628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51958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CHALLENGE 2:</a:t>
            </a:r>
          </a:p>
          <a:p>
            <a:pPr marL="0" indent="0">
              <a:buNone/>
            </a:pPr>
            <a:r>
              <a:rPr lang="en-US" dirty="0"/>
              <a:t># Find all episodes in season 5 that have an episode number</a:t>
            </a:r>
          </a:p>
          <a:p>
            <a:pPr marL="0" indent="0">
              <a:buNone/>
            </a:pPr>
            <a:r>
              <a:rPr lang="en-US" dirty="0"/>
              <a:t># greater than or equal to 13.</a:t>
            </a:r>
          </a:p>
          <a:p>
            <a:pPr marL="0" indent="0">
              <a:buNone/>
            </a:pPr>
            <a:r>
              <a:rPr lang="en-US" dirty="0"/>
              <a:t># Assign the resulting </a:t>
            </a:r>
            <a:r>
              <a:rPr lang="en-US" dirty="0" err="1"/>
              <a:t>DataFrame</a:t>
            </a:r>
            <a:r>
              <a:rPr lang="en-US" dirty="0"/>
              <a:t> to a "second_half_of_season_5" variable.</a:t>
            </a:r>
          </a:p>
          <a:p>
            <a:pPr marL="0" indent="0">
              <a:buNone/>
            </a:pPr>
            <a:r>
              <a:rPr lang="en-US" dirty="0"/>
              <a:t>season_5 = office["Season"] == 5</a:t>
            </a:r>
          </a:p>
          <a:p>
            <a:pPr marL="0" indent="0">
              <a:buNone/>
            </a:pPr>
            <a:r>
              <a:rPr lang="en-US" dirty="0"/>
              <a:t>episodes_13_and_up = office["Episode"] &gt;= 13</a:t>
            </a:r>
          </a:p>
          <a:p>
            <a:pPr marL="0" indent="0">
              <a:buNone/>
            </a:pPr>
            <a:r>
              <a:rPr lang="en-US" dirty="0"/>
              <a:t>second_half_of_season_5 = office[season_5 &amp; episodes_13_and_up]</a:t>
            </a:r>
          </a:p>
          <a:p>
            <a:pPr marL="0" indent="0">
              <a:buNone/>
            </a:pPr>
            <a:r>
              <a:rPr lang="en-US" dirty="0"/>
              <a:t># CHALLENGE 3:</a:t>
            </a:r>
          </a:p>
          <a:p>
            <a:pPr marL="0" indent="0">
              <a:buNone/>
            </a:pPr>
            <a:r>
              <a:rPr lang="en-US" dirty="0"/>
              <a:t># Find all episodes that were the 6th episode of their season</a:t>
            </a:r>
          </a:p>
          <a:p>
            <a:pPr marL="0" indent="0">
              <a:buNone/>
            </a:pPr>
            <a:r>
              <a:rPr lang="en-US" dirty="0"/>
              <a:t># and also aired before 01/01/2010.</a:t>
            </a:r>
          </a:p>
          <a:p>
            <a:pPr marL="0" indent="0">
              <a:buNone/>
            </a:pPr>
            <a:r>
              <a:rPr lang="en-US" dirty="0"/>
              <a:t># Assign the resulting </a:t>
            </a:r>
            <a:r>
              <a:rPr lang="en-US" dirty="0" err="1"/>
              <a:t>DataFrame</a:t>
            </a:r>
            <a:r>
              <a:rPr lang="en-US" dirty="0"/>
              <a:t> to a "</a:t>
            </a:r>
            <a:r>
              <a:rPr lang="en-US" dirty="0" err="1"/>
              <a:t>sixth_episodes_of_early_seasons</a:t>
            </a:r>
            <a:r>
              <a:rPr lang="en-US" dirty="0"/>
              <a:t>" variable.</a:t>
            </a:r>
          </a:p>
          <a:p>
            <a:pPr marL="0" indent="0">
              <a:buNone/>
            </a:pPr>
            <a:r>
              <a:rPr lang="en-US" dirty="0" err="1"/>
              <a:t>sixth_episodes</a:t>
            </a:r>
            <a:r>
              <a:rPr lang="en-US" dirty="0"/>
              <a:t> = office["Episode"] == 6</a:t>
            </a:r>
          </a:p>
          <a:p>
            <a:pPr marL="0" indent="0">
              <a:buNone/>
            </a:pPr>
            <a:r>
              <a:rPr lang="en-US" dirty="0" err="1"/>
              <a:t>desired_airdate</a:t>
            </a:r>
            <a:r>
              <a:rPr lang="en-US" dirty="0"/>
              <a:t> = office["Airdate"] &lt; "01/01/2010"</a:t>
            </a:r>
          </a:p>
          <a:p>
            <a:pPr marL="0" indent="0">
              <a:buNone/>
            </a:pPr>
            <a:r>
              <a:rPr lang="en-US" dirty="0" err="1"/>
              <a:t>sixth_episodes_of_early_seasons</a:t>
            </a:r>
            <a:r>
              <a:rPr lang="en-US" dirty="0"/>
              <a:t> = office[</a:t>
            </a:r>
            <a:r>
              <a:rPr lang="en-US" dirty="0" err="1"/>
              <a:t>sixth_episodes</a:t>
            </a:r>
            <a:r>
              <a:rPr lang="en-US" dirty="0"/>
              <a:t> &amp; </a:t>
            </a:r>
            <a:r>
              <a:rPr lang="en-US" dirty="0" err="1"/>
              <a:t>desired_airdate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2307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3224</Words>
  <Application>Microsoft Office PowerPoint</Application>
  <PresentationFormat>Widescreen</PresentationFormat>
  <Paragraphs>298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sfmono-regular</vt:lpstr>
      <vt:lpstr>Tahoma</vt:lpstr>
      <vt:lpstr>Office Theme</vt:lpstr>
      <vt:lpstr>Pandas Exercise</vt:lpstr>
      <vt:lpstr>Select One Column from a DataFrame</vt:lpstr>
      <vt:lpstr>Select Two or More Columns from a DataFrame</vt:lpstr>
      <vt:lpstr>Delete DataFrame Rows with Missing Values</vt:lpstr>
      <vt:lpstr>The astype Method</vt:lpstr>
      <vt:lpstr>The sort_values Method on a DataFrame</vt:lpstr>
      <vt:lpstr>Filter a DataFrame Based on A Condition </vt:lpstr>
      <vt:lpstr>Filter DataFrame with More than One Condition (AND)</vt:lpstr>
      <vt:lpstr>Contd..</vt:lpstr>
      <vt:lpstr> Filter DataFrame with More than One Condition (OR)</vt:lpstr>
      <vt:lpstr>Check for Inclusion with the isin Method</vt:lpstr>
      <vt:lpstr>The between Method</vt:lpstr>
      <vt:lpstr>Create a MultiIndex on a DataFrame</vt:lpstr>
      <vt:lpstr>Extract Index Level Values with the get_level_values M</vt:lpstr>
      <vt:lpstr>The pd.melt Method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Exercise</dc:title>
  <dc:creator>U Muhammed</dc:creator>
  <cp:lastModifiedBy>U Muhammed</cp:lastModifiedBy>
  <cp:revision>10</cp:revision>
  <dcterms:created xsi:type="dcterms:W3CDTF">2022-10-25T04:14:09Z</dcterms:created>
  <dcterms:modified xsi:type="dcterms:W3CDTF">2022-10-25T13:35:15Z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5e6e129-f928-4a05-ae32-d838f6b21bdd_Enabled">
    <vt:lpwstr>true</vt:lpwstr>
  </property>
  <property fmtid="{D5CDD505-2E9C-101B-9397-08002B2CF9AE}" pid="3" name="MSIP_Label_c5e6e129-f928-4a05-ae32-d838f6b21bdd_SetDate">
    <vt:lpwstr>2022-10-25T13:35:15Z</vt:lpwstr>
  </property>
  <property fmtid="{D5CDD505-2E9C-101B-9397-08002B2CF9AE}" pid="4" name="MSIP_Label_c5e6e129-f928-4a05-ae32-d838f6b21bdd_Method">
    <vt:lpwstr>Standard</vt:lpwstr>
  </property>
  <property fmtid="{D5CDD505-2E9C-101B-9397-08002B2CF9AE}" pid="5" name="MSIP_Label_c5e6e129-f928-4a05-ae32-d838f6b21bdd_Name">
    <vt:lpwstr>EN Restricted use</vt:lpwstr>
  </property>
  <property fmtid="{D5CDD505-2E9C-101B-9397-08002B2CF9AE}" pid="6" name="MSIP_Label_c5e6e129-f928-4a05-ae32-d838f6b21bdd_SiteId">
    <vt:lpwstr>8b87af7d-8647-4dc7-8df4-5f69a2011bb5</vt:lpwstr>
  </property>
  <property fmtid="{D5CDD505-2E9C-101B-9397-08002B2CF9AE}" pid="7" name="MSIP_Label_c5e6e129-f928-4a05-ae32-d838f6b21bdd_ActionId">
    <vt:lpwstr>5d188d19-7e62-4c43-b072-a4b42802f92a</vt:lpwstr>
  </property>
  <property fmtid="{D5CDD505-2E9C-101B-9397-08002B2CF9AE}" pid="8" name="MSIP_Label_c5e6e129-f928-4a05-ae32-d838f6b21bdd_ContentBits">
    <vt:lpwstr>3</vt:lpwstr>
  </property>
</Properties>
</file>