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2987-22A1-0F6C-67F8-C9787CE3F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4C65F-3294-1D30-2A6A-01D6DA5A0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7D51-EDC2-49D5-C53E-9E9B7A49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1FB7-60D9-43EB-9988-15EECDA4423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7899B-8DC8-D8C4-3C9A-46F2E36A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7C1B-C2C6-9154-D4A0-4CC304C5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A5BE-4858-45A0-BA00-B464376E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2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59EA-9AAB-7C73-90AA-BAF2AB1A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C1A4A-0BD2-BDCD-EE92-8D0C003B0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CAF64-00E2-B19F-1554-9E60DAF4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1FB7-60D9-43EB-9988-15EECDA4423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A0E0C-F282-433C-342B-C0A91DCC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06B7-D819-3B97-9D1A-30A7DD3C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A5BE-4858-45A0-BA00-B464376E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4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71D27-5850-536D-4CBA-3C93BBAB9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02822-1B69-A6BF-8CA6-106B170D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3C2A7-C132-F004-559B-36839555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1FB7-60D9-43EB-9988-15EECDA4423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4A5D-9CA9-8156-3886-33A502D0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9A8C0-A2E4-A1C8-6262-D7CB4F17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A5BE-4858-45A0-BA00-B464376E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4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0305-C6C2-2F65-8FBB-5CF78D35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B226-D408-EEDB-51DE-865851CD0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C780-23ED-5ED7-AE71-CEE6582A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1FB7-60D9-43EB-9988-15EECDA4423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74613-F0E8-A3B6-816E-B2FA2013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25EE-547A-8AC8-A4C6-D0BE7BF8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A5BE-4858-45A0-BA00-B464376E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4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7D45-ED5E-0AE0-B3A8-7B3E1ED9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BD074-D2EC-49F6-A0AC-98E74D39E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A7122-E632-6C32-2861-36173C4A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1FB7-60D9-43EB-9988-15EECDA4423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35C4-431D-449A-454F-2AA22D0E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53BBD-0940-C7C5-5A04-7A914B32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A5BE-4858-45A0-BA00-B464376E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5882-F361-AD39-03E4-722E7FD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72C7E-7A07-3347-30EF-58416E4DE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CA7C4-CB37-5C9B-15CF-3621D1B2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801B3-4783-6092-6506-EB5222DE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1FB7-60D9-43EB-9988-15EECDA4423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E8102-7D42-AA2B-551F-79ABCF46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E95E0-714E-392E-3FA3-75A46151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A5BE-4858-45A0-BA00-B464376E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2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609C-13BD-3E1A-3040-9A4E1B53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2D1AB-765F-7109-000E-5B62AB910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FC270-EEC9-5AE9-9A42-A42257AE8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614FC-2B50-A1F1-00BE-AE3F44D34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E5308-B00D-9047-EC1A-EBF9D9F5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6A937-BB02-EA6A-D0F3-D4FB7F6D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1FB7-60D9-43EB-9988-15EECDA4423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E9CD2-24CC-8F93-608F-A6DFF2E9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03A48-6D8A-C9EB-405E-4E80BAAE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A5BE-4858-45A0-BA00-B464376E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79AB-14BB-C0E5-C4CA-BEE07207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6B6F-62ED-0BA1-145B-CD8F4FA9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1FB7-60D9-43EB-9988-15EECDA4423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EB690-1F56-340C-3C33-27A0ABB2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AB237-3C87-B920-6007-91A5D52C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A5BE-4858-45A0-BA00-B464376E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EFACC-E52B-006B-4F68-D577FF5E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1FB7-60D9-43EB-9988-15EECDA4423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272AA-08FB-1C99-DF7C-4B6A78B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4A765-B7E4-A19A-5561-4BA4FBB8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A5BE-4858-45A0-BA00-B464376E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D688-70AC-F429-768D-43783BD2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C45F-6EB3-1EE1-1C30-F57865F15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834BA-BEE6-B5FF-8A98-C56BFA4A9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6DEFF-E251-2D20-2BC8-3F67FFE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1FB7-60D9-43EB-9988-15EECDA4423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B90E3-83B0-AA63-6612-08D00002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9C41A-7592-408C-FCD4-D4737AB7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A5BE-4858-45A0-BA00-B464376E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1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1A21-E156-343F-FD7B-C421B67F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649E6-6491-6537-892A-F131BCEE9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98E90-1719-29C0-1B39-1DD34C795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B917B-BBB8-96C5-44BB-116A4855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1FB7-60D9-43EB-9988-15EECDA4423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A731E-15ED-4BAF-5662-BF68FD53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6546E-AE65-68A5-7578-2DC06C62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8A5BE-4858-45A0-BA00-B464376E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9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40D8B-0856-A42A-7F3E-B31210C4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4BD00-B15B-EC39-4BC6-2F11EE106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1E32-4C07-451F-40E7-DF40F4EAE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1FB7-60D9-43EB-9988-15EECDA4423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D3872-5210-D355-8711-56CB04DD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E2CFB-B3B2-45DC-1F42-A84483D16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A5BE-4858-45A0-BA00-B464376E8C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07851602,&quot;Placement&quot;:&quot;Footer&quot;,&quot;Top&quot;:520.8117,&quot;Left&quot;:0.0,&quot;SlideWidth&quot;:960,&quot;SlideHeight&quot;:540}">
            <a:extLst>
              <a:ext uri="{FF2B5EF4-FFF2-40B4-BE49-F238E27FC236}">
                <a16:creationId xmlns:a16="http://schemas.microsoft.com/office/drawing/2014/main" id="{9CDB7B3B-DC3D-1677-8033-7B3E34830B67}"/>
              </a:ext>
            </a:extLst>
          </p:cNvPr>
          <p:cNvSpPr txBox="1"/>
          <p:nvPr userDrawn="1"/>
        </p:nvSpPr>
        <p:spPr>
          <a:xfrm>
            <a:off x="0" y="6614309"/>
            <a:ext cx="1229008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CF022B"/>
                </a:solidFill>
                <a:latin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380834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4BB9-C7CB-3B82-133D-627761776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 Series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2A0DF-2667-59D6-1925-04EBF5D99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58217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AB2D-9B26-D255-7E89-09BAD1DBF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38124"/>
            <a:ext cx="11477625" cy="64484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the following Series1 A 100 B 200 C 300 D 400 E 500 Write the command to create above Series and then double the value in series and store in another series named Series2.</a:t>
            </a:r>
          </a:p>
          <a:p>
            <a:r>
              <a:rPr lang="en-US" dirty="0"/>
              <a:t>Consider a given Series , Series1: 200 700 201 700 202 700 203 700 204 700 Write a program in Python Pandas to create the series and display it.</a:t>
            </a:r>
          </a:p>
          <a:p>
            <a:r>
              <a:rPr lang="en-US" dirty="0"/>
              <a:t>Consider the following Series object, s IP 95 Physics 89 Chemistry 92 Math 95 </a:t>
            </a:r>
            <a:r>
              <a:rPr lang="en-US" dirty="0" err="1"/>
              <a:t>i</a:t>
            </a:r>
            <a:r>
              <a:rPr lang="en-US" dirty="0"/>
              <a:t>. Write the Python syntax which will display only IP. ii. Write the Python syntax to increase marks of all subjects by 10. </a:t>
            </a:r>
          </a:p>
          <a:p>
            <a:r>
              <a:rPr lang="en-US" dirty="0"/>
              <a:t>Given two series S1 and S2 S1 S2 A 39 A 10 B 41 B 10 C 42 D 10 D 44 F 10 Find the output for following python pandas statements? a. S1[ : 2]*100 b. S1 * S2 c. S2[ : : -1]*10 </a:t>
            </a:r>
          </a:p>
          <a:p>
            <a:r>
              <a:rPr lang="en-US" dirty="0"/>
              <a:t>Consider the following Series object, “company” and its profit in Crores TCS 350 Reliance 200 L&amp;T 800 Wipro 150 </a:t>
            </a:r>
            <a:r>
              <a:rPr lang="en-US" dirty="0" err="1"/>
              <a:t>i</a:t>
            </a:r>
            <a:r>
              <a:rPr lang="en-US" dirty="0"/>
              <a:t>. Write the command which will display the name of the company having profit&gt;250. ii. Write the command to name the series as Profit.</a:t>
            </a:r>
          </a:p>
          <a:p>
            <a:r>
              <a:rPr lang="en-US" dirty="0"/>
              <a:t>Consider two objects a and b. a is a list whereas b is a Series. Both have values 10,20,25,50. What will be the output of the following two statements considering that the above objects have been created already a. print(a*2) b. print(b*2) </a:t>
            </a:r>
          </a:p>
        </p:txBody>
      </p:sp>
    </p:spTree>
    <p:extLst>
      <p:ext uri="{BB962C8B-B14F-4D97-AF65-F5344CB8AC3E}">
        <p14:creationId xmlns:p14="http://schemas.microsoft.com/office/powerpoint/2010/main" val="17616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0EEB-8243-A948-4E35-036417CF2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323850"/>
            <a:ext cx="11610975" cy="6362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will be the output of the following code? import pandas as pd import </a:t>
            </a:r>
            <a:r>
              <a:rPr lang="en-US" dirty="0" err="1"/>
              <a:t>numpy</a:t>
            </a:r>
            <a:r>
              <a:rPr lang="en-US" dirty="0"/>
              <a:t> as np s = </a:t>
            </a:r>
            <a:r>
              <a:rPr lang="en-US" dirty="0" err="1"/>
              <a:t>pd.Series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(10,50,10)) print(s) print (</a:t>
            </a:r>
            <a:r>
              <a:rPr lang="en-US" dirty="0" err="1"/>
              <a:t>s.ndim</a:t>
            </a:r>
            <a:r>
              <a:rPr lang="en-US" dirty="0"/>
              <a:t>) print(</a:t>
            </a:r>
            <a:r>
              <a:rPr lang="en-US" dirty="0" err="1"/>
              <a:t>s.shape</a:t>
            </a:r>
            <a:r>
              <a:rPr lang="en-US" dirty="0"/>
              <a:t>) print(</a:t>
            </a:r>
            <a:r>
              <a:rPr lang="en-US" dirty="0" err="1"/>
              <a:t>len</a:t>
            </a:r>
            <a:r>
              <a:rPr lang="en-US" dirty="0"/>
              <a:t>(s)) </a:t>
            </a:r>
          </a:p>
          <a:p>
            <a:r>
              <a:rPr lang="en-US" dirty="0"/>
              <a:t>Write a program to create a Series having 10 random numbers in the range of 10 and 20</a:t>
            </a:r>
          </a:p>
          <a:p>
            <a:r>
              <a:rPr lang="en-US" dirty="0"/>
              <a:t>Consider the following Series ‘s’- 0 4.0 1 5.0 2 7.0 3 </a:t>
            </a:r>
            <a:r>
              <a:rPr lang="en-US" dirty="0" err="1"/>
              <a:t>NaN</a:t>
            </a:r>
            <a:r>
              <a:rPr lang="en-US" dirty="0"/>
              <a:t> 4 1.0 5 10.0 </a:t>
            </a:r>
            <a:r>
              <a:rPr lang="en-US" dirty="0" err="1"/>
              <a:t>dtype</a:t>
            </a:r>
            <a:r>
              <a:rPr lang="en-US" dirty="0"/>
              <a:t>: float64 (</a:t>
            </a:r>
            <a:r>
              <a:rPr lang="en-US" dirty="0" err="1"/>
              <a:t>i</a:t>
            </a:r>
            <a:r>
              <a:rPr lang="en-US" dirty="0"/>
              <a:t>) Write a Python code to add 1 to all the elements. (ii) Write a code to replace all </a:t>
            </a:r>
            <a:r>
              <a:rPr lang="en-US" dirty="0" err="1"/>
              <a:t>NaN</a:t>
            </a:r>
            <a:r>
              <a:rPr lang="en-US" dirty="0"/>
              <a:t> with 0.</a:t>
            </a:r>
          </a:p>
          <a:p>
            <a:r>
              <a:rPr lang="en-US" dirty="0"/>
              <a:t>Create a Series object S1 using a python sequence [2,4,6,8] and default indices. </a:t>
            </a:r>
          </a:p>
          <a:p>
            <a:r>
              <a:rPr lang="en-US" dirty="0"/>
              <a:t>Write the output of the following code fragment. import pandas as pd import </a:t>
            </a:r>
            <a:r>
              <a:rPr lang="en-US" dirty="0" err="1"/>
              <a:t>numpy</a:t>
            </a:r>
            <a:r>
              <a:rPr lang="en-US" dirty="0"/>
              <a:t> as np x=</a:t>
            </a:r>
            <a:r>
              <a:rPr lang="en-US" dirty="0" err="1"/>
              <a:t>np.arange</a:t>
            </a:r>
            <a:r>
              <a:rPr lang="en-US" dirty="0"/>
              <a:t>(10,15) s3=</a:t>
            </a:r>
            <a:r>
              <a:rPr lang="en-US" dirty="0" err="1"/>
              <a:t>pd.Series</a:t>
            </a:r>
            <a:r>
              <a:rPr lang="en-US" dirty="0"/>
              <a:t>(index=x, data=x*2) s4=</a:t>
            </a:r>
            <a:r>
              <a:rPr lang="en-US" dirty="0" err="1"/>
              <a:t>pd.Series</a:t>
            </a:r>
            <a:r>
              <a:rPr lang="en-US" dirty="0"/>
              <a:t>(x**2,x) print(s3) print(s4)</a:t>
            </a:r>
          </a:p>
          <a:p>
            <a:r>
              <a:rPr lang="en-US" dirty="0"/>
              <a:t>Write the output of the following code fragment. import pandas as pd import </a:t>
            </a:r>
            <a:r>
              <a:rPr lang="en-US" dirty="0" err="1"/>
              <a:t>numpy</a:t>
            </a:r>
            <a:r>
              <a:rPr lang="en-US" dirty="0"/>
              <a:t> as np val1=</a:t>
            </a:r>
            <a:r>
              <a:rPr lang="en-US" dirty="0" err="1"/>
              <a:t>np.arange</a:t>
            </a:r>
            <a:r>
              <a:rPr lang="en-US" dirty="0"/>
              <a:t>(5.25,50,10.25) ser1=</a:t>
            </a:r>
            <a:r>
              <a:rPr lang="en-US" dirty="0" err="1"/>
              <a:t>pd.Series</a:t>
            </a:r>
            <a:r>
              <a:rPr lang="en-US" dirty="0"/>
              <a:t>(val1,index=['</a:t>
            </a:r>
            <a:r>
              <a:rPr lang="en-US" dirty="0" err="1"/>
              <a:t>a','b','a','a','b</a:t>
            </a:r>
            <a:r>
              <a:rPr lang="en-US" dirty="0"/>
              <a:t>']) print(ser1) print(ser1['a']) print(ser1['b'])</a:t>
            </a:r>
          </a:p>
        </p:txBody>
      </p:sp>
    </p:spTree>
    <p:extLst>
      <p:ext uri="{BB962C8B-B14F-4D97-AF65-F5344CB8AC3E}">
        <p14:creationId xmlns:p14="http://schemas.microsoft.com/office/powerpoint/2010/main" val="335554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2E8D-B538-7A07-7EC6-3551246B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66700"/>
            <a:ext cx="11563350" cy="6372225"/>
          </a:xfrm>
        </p:spPr>
        <p:txBody>
          <a:bodyPr/>
          <a:lstStyle/>
          <a:p>
            <a:r>
              <a:rPr lang="en-US" dirty="0"/>
              <a:t>Consider the series s4 as given below 0 2.50 1 17.45 2 20.25 3 87.25 4 33.76 What will be the output after executing the following: S4[0]=1.75 S4[2:4]= -23.74 print(S4)</a:t>
            </a:r>
          </a:p>
          <a:p>
            <a:r>
              <a:rPr lang="en-US" dirty="0"/>
              <a:t>Consider the following </a:t>
            </a:r>
            <a:r>
              <a:rPr lang="en-US" dirty="0" err="1"/>
              <a:t>codeimport</a:t>
            </a:r>
            <a:r>
              <a:rPr lang="en-US" dirty="0"/>
              <a:t> pandas s1=</a:t>
            </a:r>
            <a:r>
              <a:rPr lang="en-US" dirty="0" err="1"/>
              <a:t>pandas.Series</a:t>
            </a:r>
            <a:r>
              <a:rPr lang="en-US" dirty="0"/>
              <a:t>([2,3,4,5,6],index=['</a:t>
            </a:r>
            <a:r>
              <a:rPr lang="en-US" dirty="0" err="1"/>
              <a:t>a','b','c','d','e</a:t>
            </a:r>
            <a:r>
              <a:rPr lang="en-US" dirty="0"/>
              <a:t>']) s1[1:5:2]=345.6 s1[2:4]= -14.65 print(s1) What will be the output after executing the code.</a:t>
            </a:r>
          </a:p>
          <a:p>
            <a:r>
              <a:rPr lang="en-US" dirty="0"/>
              <a:t>Consider the Series object s12 that stores the contribution of each section, as shown below: A 6700 B 8000 C 5400 D 3400 Write code to modify the amount of section 'A' as 8800 and for section 'C' and 'D' as 7700. Print the changed object. </a:t>
            </a:r>
          </a:p>
          <a:p>
            <a:r>
              <a:rPr lang="en-US" dirty="0"/>
              <a:t>Consider the series s1 and s2 and s3- S1 S2 S3 0 10 0 5 a 3 1 20 1 10 b 6 2 30 2 15 c 9 3 40 3 20 d 10 4 50 4 25 e 11 5 30 6 35 Now find the output of the </a:t>
            </a:r>
            <a:r>
              <a:rPr lang="en-US" dirty="0" err="1"/>
              <a:t>followingi</a:t>
            </a:r>
            <a:r>
              <a:rPr lang="en-US" dirty="0"/>
              <a:t>) print(S1+S2) ii) print(S1*S3) iii) print(S1-S2) </a:t>
            </a:r>
          </a:p>
        </p:txBody>
      </p:sp>
    </p:spTree>
    <p:extLst>
      <p:ext uri="{BB962C8B-B14F-4D97-AF65-F5344CB8AC3E}">
        <p14:creationId xmlns:p14="http://schemas.microsoft.com/office/powerpoint/2010/main" val="273579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Office Theme</vt:lpstr>
      <vt:lpstr>Pandas Series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Series </dc:title>
  <dc:creator>U Muhammed</dc:creator>
  <cp:lastModifiedBy>U Muhammed</cp:lastModifiedBy>
  <cp:revision>1</cp:revision>
  <dcterms:created xsi:type="dcterms:W3CDTF">2022-10-24T04:40:55Z</dcterms:created>
  <dcterms:modified xsi:type="dcterms:W3CDTF">2022-10-24T04:48:02Z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5e6e129-f928-4a05-ae32-d838f6b21bdd_Enabled">
    <vt:lpwstr>true</vt:lpwstr>
  </property>
  <property fmtid="{D5CDD505-2E9C-101B-9397-08002B2CF9AE}" pid="3" name="MSIP_Label_c5e6e129-f928-4a05-ae32-d838f6b21bdd_SetDate">
    <vt:lpwstr>2022-10-24T04:48:02Z</vt:lpwstr>
  </property>
  <property fmtid="{D5CDD505-2E9C-101B-9397-08002B2CF9AE}" pid="4" name="MSIP_Label_c5e6e129-f928-4a05-ae32-d838f6b21bdd_Method">
    <vt:lpwstr>Standard</vt:lpwstr>
  </property>
  <property fmtid="{D5CDD505-2E9C-101B-9397-08002B2CF9AE}" pid="5" name="MSIP_Label_c5e6e129-f928-4a05-ae32-d838f6b21bdd_Name">
    <vt:lpwstr>EN Restricted use</vt:lpwstr>
  </property>
  <property fmtid="{D5CDD505-2E9C-101B-9397-08002B2CF9AE}" pid="6" name="MSIP_Label_c5e6e129-f928-4a05-ae32-d838f6b21bdd_SiteId">
    <vt:lpwstr>8b87af7d-8647-4dc7-8df4-5f69a2011bb5</vt:lpwstr>
  </property>
  <property fmtid="{D5CDD505-2E9C-101B-9397-08002B2CF9AE}" pid="7" name="MSIP_Label_c5e6e129-f928-4a05-ae32-d838f6b21bdd_ActionId">
    <vt:lpwstr>8968c60b-631f-4efd-a5eb-cfdc135ce127</vt:lpwstr>
  </property>
  <property fmtid="{D5CDD505-2E9C-101B-9397-08002B2CF9AE}" pid="8" name="MSIP_Label_c5e6e129-f928-4a05-ae32-d838f6b21bdd_ContentBits">
    <vt:lpwstr>3</vt:lpwstr>
  </property>
</Properties>
</file>