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6"/>
  </p:notesMasterIdLst>
  <p:sldIdLst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CDA"/>
    <a:srgbClr val="FFD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6" autoAdjust="0"/>
    <p:restoredTop sz="94674"/>
  </p:normalViewPr>
  <p:slideViewPr>
    <p:cSldViewPr snapToGrid="0" snapToObjects="1">
      <p:cViewPr varScale="1">
        <p:scale>
          <a:sx n="162" d="100"/>
          <a:sy n="162" d="100"/>
        </p:scale>
        <p:origin x="184" y="2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F0115-8441-DE43-9872-DE9F38E0D2B2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6C9AB-3CE9-6E42-A501-E2A9F002A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6C9AB-3CE9-6E42-A501-E2A9F002A8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2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3/21/18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tps://www.oxford-royale.co.uk/wp-content/uploads/computer-science-programme-banner-3200x890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33000"/>
                    </a14:imgEffect>
                    <a14:imgEffect>
                      <a14:brightnessContrast bright="-36000" contrast="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87859" y="0"/>
            <a:ext cx="18539364" cy="5153494"/>
          </a:xfrm>
          <a:prstGeom prst="rect">
            <a:avLst/>
          </a:prstGeom>
          <a:solidFill>
            <a:schemeClr val="bg1"/>
          </a:solidFill>
          <a:effectLst>
            <a:outerShdw blurRad="50800" dir="5400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5" name="Picture 4" descr="Template2lef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10" name="Subtitle 2"/>
          <p:cNvSpPr>
            <a:spLocks noGrp="1"/>
          </p:cNvSpPr>
          <p:nvPr/>
        </p:nvSpPr>
        <p:spPr>
          <a:xfrm>
            <a:off x="112753" y="1778156"/>
            <a:ext cx="3670765" cy="196364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b="1" kern="1200" dirty="0" smtClean="0">
                <a:solidFill>
                  <a:srgbClr val="FFDA03"/>
                </a:solidFill>
              </a:rPr>
              <a:t>Saturday, April 7, </a:t>
            </a:r>
            <a:r>
              <a:rPr lang="en-US" sz="1800" b="1" kern="1200" dirty="0" smtClean="0">
                <a:solidFill>
                  <a:srgbClr val="FFDA03"/>
                </a:solidFill>
              </a:rPr>
              <a:t>2018</a:t>
            </a:r>
          </a:p>
          <a:p>
            <a:r>
              <a:rPr lang="en-US" sz="1800" kern="1200" dirty="0" smtClean="0">
                <a:solidFill>
                  <a:srgbClr val="FFFFFF"/>
                </a:solidFill>
              </a:rPr>
              <a:t>Derek Hoyt will be joining us to talk about his work and experience at SpaceX</a:t>
            </a:r>
            <a:endParaRPr lang="en-US" sz="1800" dirty="0" smtClean="0">
              <a:solidFill>
                <a:srgbClr val="FFFFFF"/>
              </a:solidFill>
            </a:endParaRPr>
          </a:p>
          <a:p>
            <a:r>
              <a:rPr lang="en-US" sz="1800" kern="1200" dirty="0" smtClean="0">
                <a:solidFill>
                  <a:srgbClr val="FFFFFF"/>
                </a:solidFill>
              </a:rPr>
              <a:t>Bring your own device or try one out!</a:t>
            </a:r>
          </a:p>
          <a:p>
            <a:r>
              <a:rPr lang="en-US" sz="1800" dirty="0" smtClean="0">
                <a:solidFill>
                  <a:srgbClr val="FFFFFF"/>
                </a:solidFill>
              </a:rPr>
              <a:t>??? </a:t>
            </a:r>
            <a:r>
              <a:rPr lang="en-US" sz="1800" smtClean="0">
                <a:solidFill>
                  <a:srgbClr val="FFFFFF"/>
                </a:solidFill>
              </a:rPr>
              <a:t>Room </a:t>
            </a:r>
            <a:r>
              <a:rPr lang="en-US" sz="1800" smtClean="0">
                <a:solidFill>
                  <a:srgbClr val="FFFFFF"/>
                </a:solidFill>
              </a:rPr>
              <a:t>at </a:t>
            </a:r>
            <a:r>
              <a:rPr lang="en-US" sz="1800" dirty="0" smtClean="0">
                <a:solidFill>
                  <a:srgbClr val="FFFFFF"/>
                </a:solidFill>
              </a:rPr>
              <a:t>4 pm</a:t>
            </a:r>
            <a:endParaRPr lang="en-US" sz="1800" kern="1200" dirty="0" smtClean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/>
        </p:nvSpPr>
        <p:spPr>
          <a:xfrm>
            <a:off x="-209485" y="828729"/>
            <a:ext cx="4160355" cy="110251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2700" b="1" i="1" dirty="0" smtClean="0">
                <a:solidFill>
                  <a:schemeClr val="bg1"/>
                </a:solidFill>
                <a:latin typeface="Helvetica"/>
                <a:cs typeface="Helvetica"/>
              </a:rPr>
              <a:t>ACM </a:t>
            </a:r>
            <a:r>
              <a:rPr lang="en-US" sz="2700" b="1" i="1" dirty="0" smtClean="0">
                <a:solidFill>
                  <a:schemeClr val="bg1"/>
                </a:solidFill>
                <a:latin typeface="Helvetica"/>
                <a:cs typeface="Helvetica"/>
              </a:rPr>
              <a:t>–</a:t>
            </a:r>
            <a:r>
              <a:rPr lang="en-US" sz="2700" b="1" i="1" dirty="0" smtClean="0">
                <a:solidFill>
                  <a:schemeClr val="bg1"/>
                </a:solidFill>
                <a:latin typeface="Helvetica"/>
                <a:cs typeface="Helvetica"/>
              </a:rPr>
              <a:t> SpaceX Alumni</a:t>
            </a:r>
            <a:endParaRPr lang="en-US" sz="2700" b="1" i="1" kern="12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991" y="270024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347</TotalTime>
  <Words>40</Words>
  <Application>Microsoft Macintosh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Schemenaur, Johnathan</cp:lastModifiedBy>
  <cp:revision>53</cp:revision>
  <dcterms:created xsi:type="dcterms:W3CDTF">2010-04-12T23:12:02Z</dcterms:created>
  <dcterms:modified xsi:type="dcterms:W3CDTF">2018-03-21T18:13:15Z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