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DA"/>
    <a:srgbClr val="FFD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1" autoAdjust="0"/>
    <p:restoredTop sz="94652"/>
  </p:normalViewPr>
  <p:slideViewPr>
    <p:cSldViewPr snapToGrid="0" snapToObjects="1">
      <p:cViewPr>
        <p:scale>
          <a:sx n="140" d="100"/>
          <a:sy n="140" d="100"/>
        </p:scale>
        <p:origin x="384" y="1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0115-8441-DE43-9872-DE9F38E0D2B2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6C9AB-3CE9-6E42-A501-E2A9F002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C9AB-3CE9-6E42-A501-E2A9F002A8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tps://www.oxford-royale.co.uk/wp-content/uploads/computer-science-programme-banner-3200x89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3000"/>
                    </a14:imgEffect>
                    <a14:imgEffect>
                      <a14:brightnessContrast bright="-36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7859" y="0"/>
            <a:ext cx="18539364" cy="5153494"/>
          </a:xfrm>
          <a:prstGeom prst="rect">
            <a:avLst/>
          </a:prstGeom>
          <a:solidFill>
            <a:schemeClr val="bg1"/>
          </a:solidFill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 descr="Template2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/>
        </p:nvSpPr>
        <p:spPr>
          <a:xfrm>
            <a:off x="136303" y="1589929"/>
            <a:ext cx="3670765" cy="19636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kern="1200" dirty="0" smtClean="0">
                <a:solidFill>
                  <a:srgbClr val="FFDA03"/>
                </a:solidFill>
              </a:rPr>
              <a:t>Saturday, April 7, 2018</a:t>
            </a:r>
          </a:p>
          <a:p>
            <a:r>
              <a:rPr lang="en-US" sz="1800" kern="1200" dirty="0" smtClean="0">
                <a:solidFill>
                  <a:srgbClr val="FFFFFF"/>
                </a:solidFill>
              </a:rPr>
              <a:t>Derek </a:t>
            </a:r>
            <a:r>
              <a:rPr lang="en-US" sz="1800" kern="1200" dirty="0" smtClean="0">
                <a:solidFill>
                  <a:srgbClr val="FFFFFF"/>
                </a:solidFill>
              </a:rPr>
              <a:t>Hoyt , SpaceX engineer and </a:t>
            </a:r>
            <a:r>
              <a:rPr lang="en-US" sz="1800" kern="1200" smtClean="0">
                <a:solidFill>
                  <a:srgbClr val="FFFFFF"/>
                </a:solidFill>
              </a:rPr>
              <a:t>LETU alum, will </a:t>
            </a:r>
            <a:r>
              <a:rPr lang="en-US" sz="1800" kern="1200" dirty="0" smtClean="0">
                <a:solidFill>
                  <a:srgbClr val="FFFFFF"/>
                </a:solidFill>
              </a:rPr>
              <a:t>be joining us to talk about his work and </a:t>
            </a:r>
            <a:r>
              <a:rPr lang="en-US" sz="1800" kern="1200" dirty="0" smtClean="0">
                <a:solidFill>
                  <a:srgbClr val="FFFFFF"/>
                </a:solidFill>
              </a:rPr>
              <a:t>experience.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smtClean="0">
                <a:solidFill>
                  <a:srgbClr val="FFFFFF"/>
                </a:solidFill>
              </a:rPr>
              <a:t>Berry Auditorium (c101) at </a:t>
            </a:r>
            <a:r>
              <a:rPr lang="en-US" sz="1800" dirty="0" smtClean="0">
                <a:solidFill>
                  <a:srgbClr val="FFFFFF"/>
                </a:solidFill>
              </a:rPr>
              <a:t>4 pm</a:t>
            </a:r>
            <a:endParaRPr lang="en-US" sz="1800" kern="1200" dirty="0" smtClean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-108491" y="665643"/>
            <a:ext cx="4160355" cy="11025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600" b="1" i="1" dirty="0" smtClean="0">
                <a:solidFill>
                  <a:schemeClr val="bg1"/>
                </a:solidFill>
                <a:latin typeface="Helvetica"/>
                <a:cs typeface="Helvetica"/>
              </a:rPr>
              <a:t>ACM – SpaceX </a:t>
            </a:r>
            <a:r>
              <a:rPr lang="en-US" sz="2600" b="1" i="1" dirty="0" smtClean="0">
                <a:solidFill>
                  <a:schemeClr val="bg1"/>
                </a:solidFill>
                <a:latin typeface="Helvetica"/>
                <a:cs typeface="Helvetica"/>
              </a:rPr>
              <a:t>Alumni!</a:t>
            </a:r>
            <a:endParaRPr lang="en-US" sz="2600" b="1" i="1" kern="12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1864" y="1979713"/>
            <a:ext cx="4952660" cy="1240075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28" y="1814096"/>
            <a:ext cx="6442677" cy="17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356</TotalTime>
  <Words>41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Schemenaur, Johnathan</cp:lastModifiedBy>
  <cp:revision>54</cp:revision>
  <dcterms:created xsi:type="dcterms:W3CDTF">2010-04-12T23:12:02Z</dcterms:created>
  <dcterms:modified xsi:type="dcterms:W3CDTF">2018-03-27T14:38:33Z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