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D9D79-A1B3-4875-AB6F-3E93BF9895DA}" v="1" dt="2022-07-07T09:13:00.114"/>
    <p1510:client id="{BFB25FC3-325B-42C4-BCA9-C46443A39264}" v="951" dt="2022-07-07T21:00:5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0A447-3923-4123-8B78-9143E5DEEA04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E813F5-EDFE-41CB-80F0-BE320512C37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  <a:alpha val="56000"/>
          </a:schemeClr>
        </a:solidFill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  <a:latin typeface="Abadi Extra Light" panose="020B0204020104020204" pitchFamily="34" charset="0"/>
            </a:rPr>
            <a:t>Double</a:t>
          </a:r>
          <a:r>
            <a:rPr lang="en-US" b="1" dirty="0">
              <a:solidFill>
                <a:schemeClr val="bg1"/>
              </a:solidFill>
            </a:rPr>
            <a:t> </a:t>
          </a:r>
          <a:r>
            <a:rPr lang="en-US" b="1" dirty="0" err="1">
              <a:solidFill>
                <a:schemeClr val="bg1"/>
              </a:solidFill>
              <a:latin typeface="Abadi Extra Light" panose="020B0204020104020204" pitchFamily="34" charset="0"/>
            </a:rPr>
            <a:t>sécurité</a:t>
          </a:r>
          <a:endParaRPr lang="en-US" dirty="0">
            <a:solidFill>
              <a:schemeClr val="bg1"/>
            </a:solidFill>
            <a:latin typeface="Abadi Extra Light" panose="020B0204020104020204" pitchFamily="34" charset="0"/>
          </a:endParaRPr>
        </a:p>
      </dgm:t>
    </dgm:pt>
    <dgm:pt modelId="{404F237B-BD6E-449D-90A8-23F8223BF04A}" type="parTrans" cxnId="{336F1BB7-A379-4943-A359-9D4DBA261265}">
      <dgm:prSet/>
      <dgm:spPr/>
      <dgm:t>
        <a:bodyPr/>
        <a:lstStyle/>
        <a:p>
          <a:endParaRPr lang="en-US"/>
        </a:p>
      </dgm:t>
    </dgm:pt>
    <dgm:pt modelId="{4DE31F2A-D0B3-4941-9623-A025418ADC97}" type="sibTrans" cxnId="{336F1BB7-A379-4943-A359-9D4DBA261265}">
      <dgm:prSet/>
      <dgm:spPr/>
      <dgm:t>
        <a:bodyPr/>
        <a:lstStyle/>
        <a:p>
          <a:endParaRPr lang="en-US"/>
        </a:p>
      </dgm:t>
    </dgm:pt>
    <dgm:pt modelId="{9021F9BB-1C8D-4C0E-A6C4-423DDB4F80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  <a:alpha val="68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dirty="0">
              <a:latin typeface="Abadi Extra Light" panose="020B0204020104020204" pitchFamily="34" charset="0"/>
            </a:rPr>
            <a:t>Facile</a:t>
          </a:r>
          <a:r>
            <a:rPr lang="en-US" b="1" dirty="0"/>
            <a:t> </a:t>
          </a:r>
          <a:r>
            <a:rPr lang="en-US" b="1" dirty="0" err="1">
              <a:latin typeface="Abadi Extra Light" panose="020B0204020104020204" pitchFamily="34" charset="0"/>
            </a:rPr>
            <a:t>d’utilisation</a:t>
          </a:r>
          <a:endParaRPr lang="en-US" dirty="0">
            <a:latin typeface="Abadi Extra Light" panose="020B0204020104020204" pitchFamily="34" charset="0"/>
          </a:endParaRPr>
        </a:p>
      </dgm:t>
    </dgm:pt>
    <dgm:pt modelId="{95745DEC-983B-4A7A-A1A0-786355FA7D66}" type="parTrans" cxnId="{7B7BF59D-202B-4837-B4D1-6BBCA623CFF9}">
      <dgm:prSet/>
      <dgm:spPr/>
      <dgm:t>
        <a:bodyPr/>
        <a:lstStyle/>
        <a:p>
          <a:endParaRPr lang="en-US"/>
        </a:p>
      </dgm:t>
    </dgm:pt>
    <dgm:pt modelId="{B903A629-5398-4B28-8AAC-B55A194C7A3E}" type="sibTrans" cxnId="{7B7BF59D-202B-4837-B4D1-6BBCA623CFF9}">
      <dgm:prSet/>
      <dgm:spPr/>
      <dgm:t>
        <a:bodyPr/>
        <a:lstStyle/>
        <a:p>
          <a:endParaRPr lang="en-US"/>
        </a:p>
      </dgm:t>
    </dgm:pt>
    <dgm:pt modelId="{27D3288E-3328-497D-A069-9A4472ECEC6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  <a:alpha val="45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dirty="0" err="1">
              <a:latin typeface="Abadi Extra Light" panose="020B0204020104020204" pitchFamily="34" charset="0"/>
            </a:rPr>
            <a:t>Peu</a:t>
          </a:r>
          <a:r>
            <a:rPr lang="en-US" b="1" dirty="0">
              <a:latin typeface="Abadi Extra Light" panose="020B0204020104020204" pitchFamily="34" charset="0"/>
            </a:rPr>
            <a:t> </a:t>
          </a:r>
          <a:r>
            <a:rPr lang="en-US" b="1" dirty="0" err="1">
              <a:latin typeface="Abadi Extra Light" panose="020B0204020104020204" pitchFamily="34" charset="0"/>
            </a:rPr>
            <a:t>coûteux</a:t>
          </a:r>
          <a:endParaRPr lang="en-US" b="1" dirty="0">
            <a:latin typeface="Abadi Extra Light" panose="020B0204020104020204" pitchFamily="34" charset="0"/>
          </a:endParaRPr>
        </a:p>
      </dgm:t>
    </dgm:pt>
    <dgm:pt modelId="{930658BB-B561-4AED-A0FB-68AB3D7C599E}" type="parTrans" cxnId="{F8B4A2AE-6630-4F4A-BBA5-0CF02EDD71CA}">
      <dgm:prSet/>
      <dgm:spPr/>
      <dgm:t>
        <a:bodyPr/>
        <a:lstStyle/>
        <a:p>
          <a:endParaRPr lang="en-US"/>
        </a:p>
      </dgm:t>
    </dgm:pt>
    <dgm:pt modelId="{2DDAF7E9-29EB-414C-BB1D-BB14FD2DBFCE}" type="sibTrans" cxnId="{F8B4A2AE-6630-4F4A-BBA5-0CF02EDD71CA}">
      <dgm:prSet/>
      <dgm:spPr/>
      <dgm:t>
        <a:bodyPr/>
        <a:lstStyle/>
        <a:p>
          <a:endParaRPr lang="en-US"/>
        </a:p>
      </dgm:t>
    </dgm:pt>
    <dgm:pt modelId="{4263A81B-8C9C-4DC7-BD31-F70DBA972C9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  <a:alpha val="54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dirty="0" err="1">
              <a:effectLst>
                <a:glow>
                  <a:schemeClr val="bg1">
                    <a:alpha val="74000"/>
                  </a:schemeClr>
                </a:glow>
              </a:effectLst>
              <a:latin typeface="Abadi Extra Light" panose="020B0204020104020204" pitchFamily="34" charset="0"/>
            </a:rPr>
            <a:t>Accompagnement</a:t>
          </a:r>
          <a:endParaRPr lang="en-US" dirty="0">
            <a:effectLst>
              <a:glow>
                <a:schemeClr val="bg1">
                  <a:alpha val="74000"/>
                </a:schemeClr>
              </a:glow>
            </a:effectLst>
            <a:latin typeface="Abadi Extra Light" panose="020B0204020104020204" pitchFamily="34" charset="0"/>
          </a:endParaRPr>
        </a:p>
      </dgm:t>
    </dgm:pt>
    <dgm:pt modelId="{64D6477A-687F-4C00-AE89-CF3C7213FC7D}" type="parTrans" cxnId="{3B4C4578-DD74-43D8-B239-99029EA3D601}">
      <dgm:prSet/>
      <dgm:spPr/>
      <dgm:t>
        <a:bodyPr/>
        <a:lstStyle/>
        <a:p>
          <a:endParaRPr lang="fr-FR"/>
        </a:p>
      </dgm:t>
    </dgm:pt>
    <dgm:pt modelId="{E9B63219-79F0-4545-8057-403A6877F754}" type="sibTrans" cxnId="{3B4C4578-DD74-43D8-B239-99029EA3D601}">
      <dgm:prSet/>
      <dgm:spPr/>
      <dgm:t>
        <a:bodyPr/>
        <a:lstStyle/>
        <a:p>
          <a:endParaRPr lang="fr-FR"/>
        </a:p>
      </dgm:t>
    </dgm:pt>
    <dgm:pt modelId="{F17F8FCF-B3FB-44EB-881C-E8576D91512B}" type="pres">
      <dgm:prSet presAssocID="{9410A447-3923-4123-8B78-9143E5DEEA04}" presName="linear" presStyleCnt="0">
        <dgm:presLayoutVars>
          <dgm:animLvl val="lvl"/>
          <dgm:resizeHandles val="exact"/>
        </dgm:presLayoutVars>
      </dgm:prSet>
      <dgm:spPr/>
    </dgm:pt>
    <dgm:pt modelId="{02770439-0B29-4C2F-A56A-A7678472917A}" type="pres">
      <dgm:prSet presAssocID="{9CE813F5-EDFE-41CB-80F0-BE320512C372}" presName="parentText" presStyleLbl="node1" presStyleIdx="0" presStyleCnt="4" custLinFactNeighborX="0" custLinFactNeighborY="-3415">
        <dgm:presLayoutVars>
          <dgm:chMax val="0"/>
          <dgm:bulletEnabled val="1"/>
        </dgm:presLayoutVars>
      </dgm:prSet>
      <dgm:spPr/>
    </dgm:pt>
    <dgm:pt modelId="{9C370D9A-C38C-4AA5-8DA4-FF2EEFC96E9D}" type="pres">
      <dgm:prSet presAssocID="{4DE31F2A-D0B3-4941-9623-A025418ADC97}" presName="spacer" presStyleCnt="0"/>
      <dgm:spPr/>
    </dgm:pt>
    <dgm:pt modelId="{79BB1C4C-B161-42D0-A160-68586607012B}" type="pres">
      <dgm:prSet presAssocID="{9021F9BB-1C8D-4C0E-A6C4-423DDB4F80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03310A-E911-4F08-BF90-3D9601D7CCA1}" type="pres">
      <dgm:prSet presAssocID="{B903A629-5398-4B28-8AAC-B55A194C7A3E}" presName="spacer" presStyleCnt="0"/>
      <dgm:spPr/>
    </dgm:pt>
    <dgm:pt modelId="{1C9D6A6E-3A65-45B0-8D95-9F74E41A9475}" type="pres">
      <dgm:prSet presAssocID="{27D3288E-3328-497D-A069-9A4472ECEC69}" presName="parentText" presStyleLbl="node1" presStyleIdx="2" presStyleCnt="4" custLinFactNeighborY="9148">
        <dgm:presLayoutVars>
          <dgm:chMax val="0"/>
          <dgm:bulletEnabled val="1"/>
        </dgm:presLayoutVars>
      </dgm:prSet>
      <dgm:spPr/>
    </dgm:pt>
    <dgm:pt modelId="{403987EA-21F4-4CF1-9B45-17FDBB865ACD}" type="pres">
      <dgm:prSet presAssocID="{2DDAF7E9-29EB-414C-BB1D-BB14FD2DBFCE}" presName="spacer" presStyleCnt="0"/>
      <dgm:spPr/>
    </dgm:pt>
    <dgm:pt modelId="{AF3F232F-E039-4A7B-B881-719345ECB8FC}" type="pres">
      <dgm:prSet presAssocID="{4263A81B-8C9C-4DC7-BD31-F70DBA972C96}" presName="parentText" presStyleLbl="node1" presStyleIdx="3" presStyleCnt="4" custLinFactNeighborX="-532" custLinFactNeighborY="-29865">
        <dgm:presLayoutVars>
          <dgm:chMax val="0"/>
          <dgm:bulletEnabled val="1"/>
        </dgm:presLayoutVars>
      </dgm:prSet>
      <dgm:spPr/>
    </dgm:pt>
  </dgm:ptLst>
  <dgm:cxnLst>
    <dgm:cxn modelId="{5FD5D60A-C513-4198-B6AB-F88473746373}" type="presOf" srcId="{9021F9BB-1C8D-4C0E-A6C4-423DDB4F8048}" destId="{79BB1C4C-B161-42D0-A160-68586607012B}" srcOrd="0" destOrd="0" presId="urn:microsoft.com/office/officeart/2005/8/layout/vList2"/>
    <dgm:cxn modelId="{32CB4767-D879-4C78-81ED-A11D24A9FDD1}" type="presOf" srcId="{4263A81B-8C9C-4DC7-BD31-F70DBA972C96}" destId="{AF3F232F-E039-4A7B-B881-719345ECB8FC}" srcOrd="0" destOrd="0" presId="urn:microsoft.com/office/officeart/2005/8/layout/vList2"/>
    <dgm:cxn modelId="{00358D77-9B30-4FFE-AA84-38A790894E3B}" type="presOf" srcId="{9410A447-3923-4123-8B78-9143E5DEEA04}" destId="{F17F8FCF-B3FB-44EB-881C-E8576D91512B}" srcOrd="0" destOrd="0" presId="urn:microsoft.com/office/officeart/2005/8/layout/vList2"/>
    <dgm:cxn modelId="{3B4C4578-DD74-43D8-B239-99029EA3D601}" srcId="{9410A447-3923-4123-8B78-9143E5DEEA04}" destId="{4263A81B-8C9C-4DC7-BD31-F70DBA972C96}" srcOrd="3" destOrd="0" parTransId="{64D6477A-687F-4C00-AE89-CF3C7213FC7D}" sibTransId="{E9B63219-79F0-4545-8057-403A6877F754}"/>
    <dgm:cxn modelId="{7B7BF59D-202B-4837-B4D1-6BBCA623CFF9}" srcId="{9410A447-3923-4123-8B78-9143E5DEEA04}" destId="{9021F9BB-1C8D-4C0E-A6C4-423DDB4F8048}" srcOrd="1" destOrd="0" parTransId="{95745DEC-983B-4A7A-A1A0-786355FA7D66}" sibTransId="{B903A629-5398-4B28-8AAC-B55A194C7A3E}"/>
    <dgm:cxn modelId="{F8B4A2AE-6630-4F4A-BBA5-0CF02EDD71CA}" srcId="{9410A447-3923-4123-8B78-9143E5DEEA04}" destId="{27D3288E-3328-497D-A069-9A4472ECEC69}" srcOrd="2" destOrd="0" parTransId="{930658BB-B561-4AED-A0FB-68AB3D7C599E}" sibTransId="{2DDAF7E9-29EB-414C-BB1D-BB14FD2DBFCE}"/>
    <dgm:cxn modelId="{12B69AB3-861E-4FC2-BE4C-D3830FF1942F}" type="presOf" srcId="{9CE813F5-EDFE-41CB-80F0-BE320512C372}" destId="{02770439-0B29-4C2F-A56A-A7678472917A}" srcOrd="0" destOrd="0" presId="urn:microsoft.com/office/officeart/2005/8/layout/vList2"/>
    <dgm:cxn modelId="{336F1BB7-A379-4943-A359-9D4DBA261265}" srcId="{9410A447-3923-4123-8B78-9143E5DEEA04}" destId="{9CE813F5-EDFE-41CB-80F0-BE320512C372}" srcOrd="0" destOrd="0" parTransId="{404F237B-BD6E-449D-90A8-23F8223BF04A}" sibTransId="{4DE31F2A-D0B3-4941-9623-A025418ADC97}"/>
    <dgm:cxn modelId="{E402D2F8-B051-4F86-BB18-1CE7A5B0788B}" type="presOf" srcId="{27D3288E-3328-497D-A069-9A4472ECEC69}" destId="{1C9D6A6E-3A65-45B0-8D95-9F74E41A9475}" srcOrd="0" destOrd="0" presId="urn:microsoft.com/office/officeart/2005/8/layout/vList2"/>
    <dgm:cxn modelId="{9E3F560B-8EB1-48E5-A56B-B18E738CAF56}" type="presParOf" srcId="{F17F8FCF-B3FB-44EB-881C-E8576D91512B}" destId="{02770439-0B29-4C2F-A56A-A7678472917A}" srcOrd="0" destOrd="0" presId="urn:microsoft.com/office/officeart/2005/8/layout/vList2"/>
    <dgm:cxn modelId="{0450A207-26AD-43E6-AAED-54EFF1EB6723}" type="presParOf" srcId="{F17F8FCF-B3FB-44EB-881C-E8576D91512B}" destId="{9C370D9A-C38C-4AA5-8DA4-FF2EEFC96E9D}" srcOrd="1" destOrd="0" presId="urn:microsoft.com/office/officeart/2005/8/layout/vList2"/>
    <dgm:cxn modelId="{501DEF84-A662-44B9-A332-7C0349DC9EBF}" type="presParOf" srcId="{F17F8FCF-B3FB-44EB-881C-E8576D91512B}" destId="{79BB1C4C-B161-42D0-A160-68586607012B}" srcOrd="2" destOrd="0" presId="urn:microsoft.com/office/officeart/2005/8/layout/vList2"/>
    <dgm:cxn modelId="{647CFD42-829F-4BB6-B51F-0AE8F3F0F9A5}" type="presParOf" srcId="{F17F8FCF-B3FB-44EB-881C-E8576D91512B}" destId="{7803310A-E911-4F08-BF90-3D9601D7CCA1}" srcOrd="3" destOrd="0" presId="urn:microsoft.com/office/officeart/2005/8/layout/vList2"/>
    <dgm:cxn modelId="{233B0AEC-606F-40DF-8CE6-2A9D5A93496C}" type="presParOf" srcId="{F17F8FCF-B3FB-44EB-881C-E8576D91512B}" destId="{1C9D6A6E-3A65-45B0-8D95-9F74E41A9475}" srcOrd="4" destOrd="0" presId="urn:microsoft.com/office/officeart/2005/8/layout/vList2"/>
    <dgm:cxn modelId="{14427516-6CBF-4834-AA30-132D7BD3004B}" type="presParOf" srcId="{F17F8FCF-B3FB-44EB-881C-E8576D91512B}" destId="{403987EA-21F4-4CF1-9B45-17FDBB865ACD}" srcOrd="5" destOrd="0" presId="urn:microsoft.com/office/officeart/2005/8/layout/vList2"/>
    <dgm:cxn modelId="{A01D6E88-4AC0-4850-A39D-C673613055C3}" type="presParOf" srcId="{F17F8FCF-B3FB-44EB-881C-E8576D91512B}" destId="{AF3F232F-E039-4A7B-B881-719345ECB8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70439-0B29-4C2F-A56A-A7678472917A}">
      <dsp:nvSpPr>
        <dsp:cNvPr id="0" name=""/>
        <dsp:cNvSpPr/>
      </dsp:nvSpPr>
      <dsp:spPr>
        <a:xfrm>
          <a:off x="0" y="0"/>
          <a:ext cx="5604316" cy="909090"/>
        </a:xfrm>
        <a:prstGeom prst="roundRect">
          <a:avLst/>
        </a:prstGeom>
        <a:solidFill>
          <a:schemeClr val="accent2">
            <a:lumMod val="40000"/>
            <a:lumOff val="60000"/>
            <a:alpha val="5600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solidFill>
                <a:schemeClr val="bg1"/>
              </a:solidFill>
              <a:latin typeface="Abadi Extra Light" panose="020B0204020104020204" pitchFamily="34" charset="0"/>
            </a:rPr>
            <a:t>Double</a:t>
          </a:r>
          <a:r>
            <a:rPr lang="en-US" sz="3700" b="1" kern="1200" dirty="0">
              <a:solidFill>
                <a:schemeClr val="bg1"/>
              </a:solidFill>
            </a:rPr>
            <a:t> </a:t>
          </a:r>
          <a:r>
            <a:rPr lang="en-US" sz="3700" b="1" kern="1200" dirty="0" err="1">
              <a:solidFill>
                <a:schemeClr val="bg1"/>
              </a:solidFill>
              <a:latin typeface="Abadi Extra Light" panose="020B0204020104020204" pitchFamily="34" charset="0"/>
            </a:rPr>
            <a:t>sécurité</a:t>
          </a:r>
          <a:endParaRPr lang="en-US" sz="3700" kern="1200" dirty="0">
            <a:solidFill>
              <a:schemeClr val="bg1"/>
            </a:solidFill>
            <a:latin typeface="Abadi Extra Light" panose="020B0204020104020204" pitchFamily="34" charset="0"/>
          </a:endParaRPr>
        </a:p>
      </dsp:txBody>
      <dsp:txXfrm>
        <a:off x="44378" y="44378"/>
        <a:ext cx="5515560" cy="820334"/>
      </dsp:txXfrm>
    </dsp:sp>
    <dsp:sp modelId="{79BB1C4C-B161-42D0-A160-68586607012B}">
      <dsp:nvSpPr>
        <dsp:cNvPr id="0" name=""/>
        <dsp:cNvSpPr/>
      </dsp:nvSpPr>
      <dsp:spPr>
        <a:xfrm>
          <a:off x="0" y="1019289"/>
          <a:ext cx="5604316" cy="909090"/>
        </a:xfrm>
        <a:prstGeom prst="roundRect">
          <a:avLst/>
        </a:prstGeom>
        <a:solidFill>
          <a:schemeClr val="accent2">
            <a:lumMod val="60000"/>
            <a:lumOff val="40000"/>
            <a:alpha val="68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badi Extra Light" panose="020B0204020104020204" pitchFamily="34" charset="0"/>
            </a:rPr>
            <a:t>Facile</a:t>
          </a:r>
          <a:r>
            <a:rPr lang="en-US" sz="3700" b="1" kern="1200" dirty="0"/>
            <a:t> </a:t>
          </a:r>
          <a:r>
            <a:rPr lang="en-US" sz="3700" b="1" kern="1200" dirty="0" err="1">
              <a:latin typeface="Abadi Extra Light" panose="020B0204020104020204" pitchFamily="34" charset="0"/>
            </a:rPr>
            <a:t>d’utilisation</a:t>
          </a:r>
          <a:endParaRPr lang="en-US" sz="3700" kern="1200" dirty="0">
            <a:latin typeface="Abadi Extra Light" panose="020B0204020104020204" pitchFamily="34" charset="0"/>
          </a:endParaRPr>
        </a:p>
      </dsp:txBody>
      <dsp:txXfrm>
        <a:off x="44378" y="1063667"/>
        <a:ext cx="5515560" cy="820334"/>
      </dsp:txXfrm>
    </dsp:sp>
    <dsp:sp modelId="{1C9D6A6E-3A65-45B0-8D95-9F74E41A9475}">
      <dsp:nvSpPr>
        <dsp:cNvPr id="0" name=""/>
        <dsp:cNvSpPr/>
      </dsp:nvSpPr>
      <dsp:spPr>
        <a:xfrm>
          <a:off x="0" y="2044687"/>
          <a:ext cx="5604316" cy="909090"/>
        </a:xfrm>
        <a:prstGeom prst="roundRect">
          <a:avLst/>
        </a:prstGeom>
        <a:solidFill>
          <a:schemeClr val="accent2">
            <a:lumMod val="75000"/>
            <a:alpha val="4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 err="1">
              <a:latin typeface="Abadi Extra Light" panose="020B0204020104020204" pitchFamily="34" charset="0"/>
            </a:rPr>
            <a:t>Peu</a:t>
          </a:r>
          <a:r>
            <a:rPr lang="en-US" sz="3700" b="1" kern="1200" dirty="0">
              <a:latin typeface="Abadi Extra Light" panose="020B0204020104020204" pitchFamily="34" charset="0"/>
            </a:rPr>
            <a:t> </a:t>
          </a:r>
          <a:r>
            <a:rPr lang="en-US" sz="3700" b="1" kern="1200" dirty="0" err="1">
              <a:latin typeface="Abadi Extra Light" panose="020B0204020104020204" pitchFamily="34" charset="0"/>
            </a:rPr>
            <a:t>coûteux</a:t>
          </a:r>
          <a:endParaRPr lang="en-US" sz="3700" b="1" kern="1200" dirty="0">
            <a:latin typeface="Abadi Extra Light" panose="020B0204020104020204" pitchFamily="34" charset="0"/>
          </a:endParaRPr>
        </a:p>
      </dsp:txBody>
      <dsp:txXfrm>
        <a:off x="44378" y="2089065"/>
        <a:ext cx="5515560" cy="820334"/>
      </dsp:txXfrm>
    </dsp:sp>
    <dsp:sp modelId="{AF3F232F-E039-4A7B-B881-719345ECB8FC}">
      <dsp:nvSpPr>
        <dsp:cNvPr id="0" name=""/>
        <dsp:cNvSpPr/>
      </dsp:nvSpPr>
      <dsp:spPr>
        <a:xfrm>
          <a:off x="0" y="3018765"/>
          <a:ext cx="5604316" cy="909090"/>
        </a:xfrm>
        <a:prstGeom prst="roundRect">
          <a:avLst/>
        </a:prstGeom>
        <a:solidFill>
          <a:schemeClr val="accent5">
            <a:lumMod val="50000"/>
            <a:alpha val="54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 err="1">
              <a:effectLst>
                <a:glow>
                  <a:schemeClr val="bg1">
                    <a:alpha val="74000"/>
                  </a:schemeClr>
                </a:glow>
              </a:effectLst>
              <a:latin typeface="Abadi Extra Light" panose="020B0204020104020204" pitchFamily="34" charset="0"/>
            </a:rPr>
            <a:t>Accompagnement</a:t>
          </a:r>
          <a:endParaRPr lang="en-US" sz="3700" kern="1200" dirty="0">
            <a:effectLst>
              <a:glow>
                <a:schemeClr val="bg1">
                  <a:alpha val="74000"/>
                </a:schemeClr>
              </a:glow>
            </a:effectLst>
            <a:latin typeface="Abadi Extra Light" panose="020B0204020104020204" pitchFamily="34" charset="0"/>
          </a:endParaRPr>
        </a:p>
      </dsp:txBody>
      <dsp:txXfrm>
        <a:off x="44378" y="3063143"/>
        <a:ext cx="5515560" cy="82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4D95-78E7-4C4B-BE67-2B2D67F33FDE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3E6FC-4EE9-470B-8819-48EFBC604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4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A80-9D0E-47C9-8229-BD0EBEE0B037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9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956C-AD87-4A9C-9C48-C65933D53E5E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0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E47-DC5A-4FCC-9DDB-4F781C93145D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085E-DA8F-464C-8E5A-4D06EDB11C78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5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282F-D4D9-458E-9B0C-79329E5D5F6C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0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66C-1F8E-40C4-8678-7E10BCF6EC0C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8FBF-A7AE-4287-964A-D27CD0DADC88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F601-1AAB-48A1-8191-B92A92A23E83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8D2-78CC-4545-A2E0-E11DDA8F3564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DF90-F4CD-49CA-8A89-48F9DDC22EB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E60-8084-4889-8950-9F63BB644135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0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DC82-1239-4F47-B743-98F9A99A5F31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C367D9-0263-5B27-3FC4-0DCDBBB8D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4" b="7826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449151-FE37-A8B3-4F4D-41D92F0F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13" y="-40557"/>
            <a:ext cx="6347918" cy="3670098"/>
          </a:xfrm>
        </p:spPr>
        <p:txBody>
          <a:bodyPr anchor="b">
            <a:normAutofit/>
          </a:bodyPr>
          <a:lstStyle/>
          <a:p>
            <a:r>
              <a:rPr lang="fr-FR" sz="6600" dirty="0">
                <a:solidFill>
                  <a:srgbClr val="FFFFFF"/>
                </a:solidFill>
                <a:latin typeface="Abadi Extra Light" panose="020B0604020202020204" pitchFamily="34" charset="0"/>
                <a:cs typeface="Aharoni" panose="02010803020104030203" pitchFamily="2" charset="-79"/>
              </a:rPr>
              <a:t>PYSHARE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EC1F72-82D8-71ED-D78A-724C8B6C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805" y="4306059"/>
            <a:ext cx="5283200" cy="2397488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</a:pPr>
            <a:r>
              <a:rPr lang="fr-FR" sz="1600" b="1" cap="all" dirty="0">
                <a:solidFill>
                  <a:srgbClr val="FFFFFF"/>
                </a:solidFill>
                <a:latin typeface="Abadi Extra Light" panose="020B0604020202020204" pitchFamily="34" charset="0"/>
                <a:cs typeface="Aharoni" panose="02010803020104030203" pitchFamily="2" charset="-79"/>
              </a:rPr>
              <a:t>Groupe n°319 – MINASSIAN </a:t>
            </a:r>
            <a:r>
              <a:rPr lang="fr-FR" sz="1600" b="1" dirty="0">
                <a:solidFill>
                  <a:srgbClr val="FFFFFF"/>
                </a:solidFill>
                <a:latin typeface="Abadi Extra Light" panose="020B0604020202020204" pitchFamily="34" charset="0"/>
                <a:cs typeface="Aharoni" panose="02010803020104030203" pitchFamily="2" charset="-79"/>
              </a:rPr>
              <a:t>Daniel</a:t>
            </a:r>
            <a:endParaRPr lang="fr-FR" sz="1600" b="1" cap="all" dirty="0">
              <a:solidFill>
                <a:srgbClr val="FFFFFF"/>
              </a:solidFill>
              <a:latin typeface="Abadi Extra Light" panose="020B0604020202020204" pitchFamily="34" charset="0"/>
              <a:cs typeface="Aharoni" panose="02010803020104030203" pitchFamily="2" charset="-79"/>
            </a:endParaRPr>
          </a:p>
          <a:p>
            <a:pPr>
              <a:spcBef>
                <a:spcPts val="0"/>
              </a:spcBef>
            </a:pPr>
            <a:endParaRPr lang="fr-FR" sz="1600" b="1" dirty="0">
              <a:solidFill>
                <a:srgbClr val="FFFFFF"/>
              </a:solidFill>
              <a:latin typeface="Abadi Extra Light" panose="020B0604020202020204" pitchFamily="34" charset="0"/>
              <a:ea typeface="+mj-ea"/>
              <a:cs typeface="Aharoni" panose="02010803020104030203" pitchFamily="2" charset="-79"/>
            </a:endParaRPr>
          </a:p>
          <a:p>
            <a:pPr>
              <a:spcBef>
                <a:spcPts val="0"/>
              </a:spcBef>
            </a:pPr>
            <a:r>
              <a:rPr lang="fr-FR" sz="1600" b="1" dirty="0">
                <a:solidFill>
                  <a:srgbClr val="FFFFFF"/>
                </a:solidFill>
                <a:latin typeface="Abadi Extra Light" panose="020B0604020202020204" pitchFamily="34" charset="0"/>
                <a:ea typeface="+mj-ea"/>
                <a:cs typeface="Aharoni" panose="02010803020104030203" pitchFamily="2" charset="-79"/>
              </a:rPr>
              <a:t>AZIZ Rayane - ELETREBY Amr - ERRADI Mohammad </a:t>
            </a:r>
          </a:p>
          <a:p>
            <a:pPr>
              <a:spcBef>
                <a:spcPts val="0"/>
              </a:spcBef>
            </a:pPr>
            <a:r>
              <a:rPr lang="fr-FR" sz="1600" b="1" dirty="0">
                <a:solidFill>
                  <a:srgbClr val="FFFFFF"/>
                </a:solidFill>
                <a:latin typeface="Abadi Extra Light" panose="020B0604020202020204" pitchFamily="34" charset="0"/>
                <a:ea typeface="+mj-ea"/>
                <a:cs typeface="Aharoni" panose="02010803020104030203" pitchFamily="2" charset="-79"/>
              </a:rPr>
              <a:t>WASEL Nour - ZAGHOUINI </a:t>
            </a:r>
            <a:r>
              <a:rPr lang="fr-FR" sz="1600" b="1" dirty="0" err="1">
                <a:solidFill>
                  <a:srgbClr val="FFFFFF"/>
                </a:solidFill>
                <a:latin typeface="Abadi Extra Light" panose="020B0604020202020204" pitchFamily="34" charset="0"/>
                <a:ea typeface="+mj-ea"/>
                <a:cs typeface="Aharoni" panose="02010803020104030203" pitchFamily="2" charset="-79"/>
              </a:rPr>
              <a:t>Redwane</a:t>
            </a:r>
            <a:endParaRPr lang="fr-FR" sz="1600" b="1" dirty="0">
              <a:solidFill>
                <a:srgbClr val="FFFFFF"/>
              </a:solidFill>
              <a:latin typeface="Abadi Extra Light" panose="020B0604020202020204" pitchFamily="34" charset="0"/>
              <a:ea typeface="+mj-ea"/>
              <a:cs typeface="Aharoni" panose="02010803020104030203" pitchFamily="2" charset="-79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Image 6" descr="Une image contenant texte, clipart, arts de la table&#10;&#10;Description générée automatiquement">
            <a:extLst>
              <a:ext uri="{FF2B5EF4-FFF2-40B4-BE49-F238E27FC236}">
                <a16:creationId xmlns:a16="http://schemas.microsoft.com/office/drawing/2014/main" id="{5281C8DD-8766-5126-6DC1-215F4A436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70381"/>
            <a:ext cx="2673412" cy="8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47BA3B-7FAF-7305-7664-9873CA113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 b="11566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7516A2-1B22-1A90-9B59-93F8BD9B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67296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19 Septembre 2020</a:t>
            </a: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BA5F1-DE45-64DC-92D0-8840743A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4" name="Picture 13" descr="Personne permettant d’atteindre un papier sur un tableau complet de papier et de pense-bête">
            <a:extLst>
              <a:ext uri="{FF2B5EF4-FFF2-40B4-BE49-F238E27FC236}">
                <a16:creationId xmlns:a16="http://schemas.microsoft.com/office/drawing/2014/main" id="{F010970F-1FA8-0037-3A75-59B86394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913" b="681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054AAF-3ECC-D423-6E54-9D3A4E8A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039" y="289341"/>
            <a:ext cx="6721935" cy="1572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Au </a:t>
            </a:r>
            <a:r>
              <a:rPr lang="en-US" sz="7200" b="1" cap="all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programme</a:t>
            </a:r>
            <a:endParaRPr lang="en-US" sz="7200" b="1" i="0" kern="1200" cap="all" baseline="0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8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C6D3D1A-86C6-DF5B-FC83-EB38D69975DA}"/>
              </a:ext>
            </a:extLst>
          </p:cNvPr>
          <p:cNvSpPr txBox="1"/>
          <p:nvPr/>
        </p:nvSpPr>
        <p:spPr>
          <a:xfrm>
            <a:off x="1761810" y="2974313"/>
            <a:ext cx="4884886" cy="1272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6000" algn="ctr">
              <a:lnSpc>
                <a:spcPct val="200000"/>
              </a:lnSpc>
            </a:pP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Concrètement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qu’est-ce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que </a:t>
            </a:r>
          </a:p>
          <a:p>
            <a:pPr marL="36000" algn="ctr">
              <a:lnSpc>
                <a:spcPct val="110000"/>
              </a:lnSpc>
            </a:pP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c’est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PYSHARE ?</a:t>
            </a:r>
          </a:p>
          <a:p>
            <a:pPr marL="36000">
              <a:lnSpc>
                <a:spcPct val="200000"/>
              </a:lnSpc>
              <a:spcAft>
                <a:spcPts val="600"/>
              </a:spcAft>
            </a:pP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6" name="Image 15" descr="Une image contenant texte, clipart, arts de la table&#10;&#10;Description générée automatiquement">
            <a:extLst>
              <a:ext uri="{FF2B5EF4-FFF2-40B4-BE49-F238E27FC236}">
                <a16:creationId xmlns:a16="http://schemas.microsoft.com/office/drawing/2014/main" id="{0753282C-CCCC-0DC8-495D-BB78A8A70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04137"/>
            <a:ext cx="2673412" cy="871543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35398A-4840-A4F2-C413-F65BDC402ED1}"/>
              </a:ext>
            </a:extLst>
          </p:cNvPr>
          <p:cNvCxnSpPr>
            <a:cxnSpLocks/>
          </p:cNvCxnSpPr>
          <p:nvPr/>
        </p:nvCxnSpPr>
        <p:spPr>
          <a:xfrm>
            <a:off x="6257925" y="2895600"/>
            <a:ext cx="27465" cy="308795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3A1F8E8-905B-AF3B-534D-E26C2127BED8}"/>
              </a:ext>
            </a:extLst>
          </p:cNvPr>
          <p:cNvSpPr txBox="1"/>
          <p:nvPr/>
        </p:nvSpPr>
        <p:spPr>
          <a:xfrm>
            <a:off x="2449252" y="4705388"/>
            <a:ext cx="3565360" cy="1048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>
              <a:lnSpc>
                <a:spcPct val="20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Quels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avantages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pour </a:t>
            </a: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vous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939E5F-6891-1F15-6B3C-1ECEDA0F59AB}"/>
              </a:ext>
            </a:extLst>
          </p:cNvPr>
          <p:cNvSpPr txBox="1"/>
          <p:nvPr/>
        </p:nvSpPr>
        <p:spPr>
          <a:xfrm>
            <a:off x="6271581" y="3218267"/>
            <a:ext cx="4051486" cy="1159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algn="ctr">
              <a:lnSpc>
                <a:spcPct val="20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Comment </a:t>
            </a: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ça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marche</a:t>
            </a:r>
            <a:r>
              <a:rPr lang="en-US" sz="2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?</a:t>
            </a:r>
          </a:p>
          <a:p>
            <a:pPr marL="171450">
              <a:lnSpc>
                <a:spcPct val="200000"/>
              </a:lnSpc>
              <a:spcAft>
                <a:spcPts val="600"/>
              </a:spcAft>
            </a:pP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F678FF-7E78-0B96-AE68-70BDE64C4786}"/>
              </a:ext>
            </a:extLst>
          </p:cNvPr>
          <p:cNvSpPr txBox="1"/>
          <p:nvPr/>
        </p:nvSpPr>
        <p:spPr>
          <a:xfrm>
            <a:off x="6177389" y="4612449"/>
            <a:ext cx="3483974" cy="1030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algn="ctr">
              <a:lnSpc>
                <a:spcPct val="20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Démo</a:t>
            </a: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171450" algn="ctr">
              <a:lnSpc>
                <a:spcPct val="200000"/>
              </a:lnSpc>
              <a:spcAft>
                <a:spcPts val="600"/>
              </a:spcAft>
            </a:pP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D616288-4B27-B9CB-CF76-83FC82D20F4A}"/>
              </a:ext>
            </a:extLst>
          </p:cNvPr>
          <p:cNvCxnSpPr>
            <a:cxnSpLocks/>
          </p:cNvCxnSpPr>
          <p:nvPr/>
        </p:nvCxnSpPr>
        <p:spPr>
          <a:xfrm flipH="1">
            <a:off x="2192784" y="4323425"/>
            <a:ext cx="8318377" cy="116708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4F0997-F29E-D1D3-2C01-9F43251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9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955679-D4EB-C4AD-51FB-AD16CBC3E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054AAF-3ECC-D423-6E54-9D3A4E8A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17" y="359455"/>
            <a:ext cx="7496959" cy="1125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.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concrètement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, </a:t>
            </a:r>
            <a:r>
              <a:rPr lang="en-US" sz="4000" b="1" cap="all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qu’est-ce</a:t>
            </a:r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 que </a:t>
            </a:r>
            <a:r>
              <a:rPr lang="en-US" sz="4000" b="1" cap="all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c’est</a:t>
            </a:r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pyshare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 ? </a:t>
            </a:r>
          </a:p>
        </p:txBody>
      </p:sp>
      <p:sp>
        <p:nvSpPr>
          <p:cNvPr id="5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58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C6D3D1A-86C6-DF5B-FC83-EB38D69975DA}"/>
              </a:ext>
            </a:extLst>
          </p:cNvPr>
          <p:cNvSpPr txBox="1"/>
          <p:nvPr/>
        </p:nvSpPr>
        <p:spPr>
          <a:xfrm>
            <a:off x="1247245" y="2447897"/>
            <a:ext cx="9489815" cy="2099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Une Application CMD</a:t>
            </a: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Une solution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sécurisée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et simple de partage de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fichiers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5" name="Image 24" descr="Une image contenant texte, clipart, arts de la table&#10;&#10;Description générée automatiquement">
            <a:extLst>
              <a:ext uri="{FF2B5EF4-FFF2-40B4-BE49-F238E27FC236}">
                <a16:creationId xmlns:a16="http://schemas.microsoft.com/office/drawing/2014/main" id="{0AC23ED3-D974-9776-85C5-C57ABC1B0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22" y="189206"/>
            <a:ext cx="2673412" cy="87154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984E2D-FE8A-C303-162E-C57B9EE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2166BF-0946-419E-A3F5-F3510C5B2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!!Rectangle">
            <a:extLst>
              <a:ext uri="{FF2B5EF4-FFF2-40B4-BE49-F238E27FC236}">
                <a16:creationId xmlns:a16="http://schemas.microsoft.com/office/drawing/2014/main" id="{1E902070-A0E4-4756-B623-BA0AC4066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FFE552-BD40-72DC-CE49-48132BA19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0" b="68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054AAF-3ECC-D423-6E54-9D3A4E8A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32" y="212716"/>
            <a:ext cx="10134600" cy="666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Comment </a:t>
            </a:r>
            <a:r>
              <a:rPr lang="en-US" sz="4000" b="1" cap="all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ça</a:t>
            </a:r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marche</a:t>
            </a:r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 ?</a:t>
            </a:r>
            <a:endParaRPr lang="en-US" sz="4000" b="1" i="0" kern="1200" cap="all" baseline="0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C50817-5CD0-428A-F8EF-FFA4FBE8FFB4}"/>
              </a:ext>
            </a:extLst>
          </p:cNvPr>
          <p:cNvSpPr txBox="1"/>
          <p:nvPr/>
        </p:nvSpPr>
        <p:spPr>
          <a:xfrm>
            <a:off x="886126" y="1882579"/>
            <a:ext cx="9489815" cy="3963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6286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Authentification</a:t>
            </a: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6286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Ouverture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d’une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connexion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entre 2 machines Client/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Serveur</a:t>
            </a: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6286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Génération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d’un couple de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clés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(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méthodes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RSA et AES)</a:t>
            </a:r>
          </a:p>
          <a:p>
            <a:pPr marL="6286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Chiffrement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du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fichier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côté</a:t>
            </a:r>
            <a:r>
              <a:rPr lang="en-US" sz="24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 Client et dans le </a:t>
            </a:r>
            <a:r>
              <a:rPr lang="en-US" sz="2400" b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serveur</a:t>
            </a: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D362A2-67AD-BD36-E53E-9CD13AB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2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955679-D4EB-C4AD-51FB-AD16CBC3E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73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054AAF-3ECC-D423-6E54-9D3A4E8A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17" y="359455"/>
            <a:ext cx="7257262" cy="777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.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Quels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avantages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 pour 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vous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 ?</a:t>
            </a:r>
          </a:p>
        </p:txBody>
      </p:sp>
      <p:sp>
        <p:nvSpPr>
          <p:cNvPr id="5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58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Une image contenant texte, clipart, arts de la table&#10;&#10;Description générée automatiquement">
            <a:extLst>
              <a:ext uri="{FF2B5EF4-FFF2-40B4-BE49-F238E27FC236}">
                <a16:creationId xmlns:a16="http://schemas.microsoft.com/office/drawing/2014/main" id="{0AC23ED3-D974-9776-85C5-C57ABC1B0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22" y="189206"/>
            <a:ext cx="2673412" cy="871543"/>
          </a:xfrm>
          <a:prstGeom prst="rect">
            <a:avLst/>
          </a:prstGeom>
        </p:spPr>
      </p:pic>
      <p:graphicFrame>
        <p:nvGraphicFramePr>
          <p:cNvPr id="60" name="ZoneTexte 3">
            <a:extLst>
              <a:ext uri="{FF2B5EF4-FFF2-40B4-BE49-F238E27FC236}">
                <a16:creationId xmlns:a16="http://schemas.microsoft.com/office/drawing/2014/main" id="{1328533C-EDB4-8EBA-F984-9856BE698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790743"/>
              </p:ext>
            </p:extLst>
          </p:nvPr>
        </p:nvGraphicFramePr>
        <p:xfrm>
          <a:off x="2368166" y="1960534"/>
          <a:ext cx="5604316" cy="396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33257A-09FF-C839-9934-89F4C681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2166BF-0946-419E-A3F5-F3510C5B2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!!Rectangle">
            <a:extLst>
              <a:ext uri="{FF2B5EF4-FFF2-40B4-BE49-F238E27FC236}">
                <a16:creationId xmlns:a16="http://schemas.microsoft.com/office/drawing/2014/main" id="{1E902070-A0E4-4756-B623-BA0AC4066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FFE552-BD40-72DC-CE49-48132BA19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0" b="68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DAE562-4946-20E1-C450-96D97D46F31C}"/>
              </a:ext>
            </a:extLst>
          </p:cNvPr>
          <p:cNvSpPr txBox="1"/>
          <p:nvPr/>
        </p:nvSpPr>
        <p:spPr>
          <a:xfrm>
            <a:off x="1035609" y="336567"/>
            <a:ext cx="78155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Et 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demain</a:t>
            </a:r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, </a:t>
            </a:r>
            <a:r>
              <a:rPr lang="en-US" sz="4000" b="1" cap="all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quelles</a:t>
            </a:r>
            <a:r>
              <a:rPr lang="en-US" sz="4000" b="1" cap="all" dirty="0">
                <a:solidFill>
                  <a:srgbClr val="FFFFFF"/>
                </a:solidFill>
                <a:latin typeface="Abadi Extra Light" panose="020B0204020104020204" pitchFamily="34" charset="0"/>
              </a:rPr>
              <a:t> 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Perspectives </a:t>
            </a:r>
            <a:r>
              <a:rPr lang="en-US" sz="4000" b="1" i="0" kern="1200" cap="all" baseline="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d’évolution</a:t>
            </a:r>
            <a:r>
              <a:rPr lang="en-US" sz="4000" b="1" i="0" kern="1200" cap="all" baseline="0" dirty="0">
                <a:solidFill>
                  <a:srgbClr val="FFFFFF"/>
                </a:solidFill>
                <a:latin typeface="Abadi Extra Light" panose="020B0204020104020204" pitchFamily="34" charset="0"/>
              </a:rPr>
              <a:t> ?</a:t>
            </a:r>
            <a:endParaRPr lang="fr-FR" sz="4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28A28B-F79A-D736-318E-2F4035CF9A6F}"/>
              </a:ext>
            </a:extLst>
          </p:cNvPr>
          <p:cNvSpPr txBox="1"/>
          <p:nvPr/>
        </p:nvSpPr>
        <p:spPr>
          <a:xfrm>
            <a:off x="6517449" y="2686823"/>
            <a:ext cx="5329297" cy="293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Implémentaion</a:t>
            </a:r>
            <a:r>
              <a:rPr lang="fr-FR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d’une interface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Ajout de plusieurs langues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Messagerie instantanée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Espace client avec fichiers personnels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39EF19C-023C-541E-4B5E-57DB2B1A0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13" y="2252132"/>
            <a:ext cx="4286780" cy="42867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Image 18" descr="Une image contenant texte, clipart, arts de la table&#10;&#10;Description générée automatiquement">
            <a:extLst>
              <a:ext uri="{FF2B5EF4-FFF2-40B4-BE49-F238E27FC236}">
                <a16:creationId xmlns:a16="http://schemas.microsoft.com/office/drawing/2014/main" id="{F52FBF7E-73CA-13E3-C0A6-8CC97FA10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22" y="189206"/>
            <a:ext cx="2673412" cy="871543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EBD524-5410-5401-3E5E-EDF9D29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7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7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7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personne, intérieur&#10;&#10;Description générée automatiquement">
            <a:extLst>
              <a:ext uri="{FF2B5EF4-FFF2-40B4-BE49-F238E27FC236}">
                <a16:creationId xmlns:a16="http://schemas.microsoft.com/office/drawing/2014/main" id="{49C94D33-7B70-A384-4DD1-7AB48CE55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92" name="Rectangle 81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984E2D-FE8A-C303-162E-C57B9EE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4121" y="6274341"/>
            <a:ext cx="1465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5" name="Straight Connector 8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5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60F10B-9DBA-3462-42AE-41DF4A786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r="1" b="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97B568-402F-F728-BA8F-912E3CAE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POUR FINIR….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EE968-8986-9236-D17D-E56E0D80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232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33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897F73918A14597711AAC50172BBB" ma:contentTypeVersion="11" ma:contentTypeDescription="Crée un document." ma:contentTypeScope="" ma:versionID="c4703f3b1a376ddadce4006e5835d247">
  <xsd:schema xmlns:xsd="http://www.w3.org/2001/XMLSchema" xmlns:xs="http://www.w3.org/2001/XMLSchema" xmlns:p="http://schemas.microsoft.com/office/2006/metadata/properties" xmlns:ns3="33ab2c72-6289-4a27-9c87-b42a183af335" xmlns:ns4="558c8875-d1fa-4fd9-947b-b5305dbc3c6a" targetNamespace="http://schemas.microsoft.com/office/2006/metadata/properties" ma:root="true" ma:fieldsID="b95c9582af36e600a096b282de4224b2" ns3:_="" ns4:_="">
    <xsd:import namespace="33ab2c72-6289-4a27-9c87-b42a183af335"/>
    <xsd:import namespace="558c8875-d1fa-4fd9-947b-b5305dbc3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b2c72-6289-4a27-9c87-b42a183af3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8875-d1fa-4fd9-947b-b5305dbc3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EA86F9-6D76-4232-A4CE-77F4D0DCC9A4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33ab2c72-6289-4a27-9c87-b42a183af33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558c8875-d1fa-4fd9-947b-b5305dbc3c6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76AF4D-6260-49AA-919D-0C759F436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ab2c72-6289-4a27-9c87-b42a183af335"/>
    <ds:schemaRef ds:uri="558c8875-d1fa-4fd9-947b-b5305dbc3c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08152-0295-44CF-B51B-17CFF4709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143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GradientVTI</vt:lpstr>
      <vt:lpstr>PYSHARE</vt:lpstr>
      <vt:lpstr>Le 19 Septembre 2020</vt:lpstr>
      <vt:lpstr>Au programme</vt:lpstr>
      <vt:lpstr>.concrètement, qu’est-ce que c’est pyshare ? </vt:lpstr>
      <vt:lpstr>Comment ça marche ?</vt:lpstr>
      <vt:lpstr>.Quels avantages pour vous ?</vt:lpstr>
      <vt:lpstr>Présentation PowerPoint</vt:lpstr>
      <vt:lpstr>Présentation PowerPoint</vt:lpstr>
      <vt:lpstr>POUR FINIR….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PYSHARE</dc:title>
  <dc:creator>Nour WASEL</dc:creator>
  <cp:lastModifiedBy>Nour WASEL</cp:lastModifiedBy>
  <cp:revision>2</cp:revision>
  <dcterms:created xsi:type="dcterms:W3CDTF">2022-07-07T08:12:37Z</dcterms:created>
  <dcterms:modified xsi:type="dcterms:W3CDTF">2022-09-23T15:08:33Z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0x0101000A2897F73918A14597711AAC50172BBB</vt:lpwstr>
  </property>
</Properties>
</file>