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M Serif Display" panose="020B0604020202020204" pitchFamily="34" charset="0"/>
      <p:regular r:id="rId8"/>
      <p:italic r:id="rId9"/>
    </p:embeddedFont>
    <p:embeddedFont>
      <p:font typeface="Pinyon Script" panose="020105010801010D0002" pitchFamily="2" charset="77"/>
      <p:regular r:id="rId10"/>
    </p:embeddedFont>
    <p:embeddedFont>
      <p:font typeface="Poppins" pitchFamily="2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>
        <p:scale>
          <a:sx n="113" d="100"/>
          <a:sy n="113" d="100"/>
        </p:scale>
        <p:origin x="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5BA71-F41C-B340-B9F9-7B580B43738A}" type="datetimeFigureOut">
              <a:rPr lang="en-UZ" smtClean="0"/>
              <a:t>01/11/25</a:t>
            </a:fld>
            <a:endParaRPr lang="en-U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4BD0-3365-AF48-ACC9-FA4D980987B3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3122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C4BD0-3365-AF48-ACC9-FA4D980987B3}" type="slidenum">
              <a:rPr lang="en-UZ" smtClean="0"/>
              <a:t>1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11783936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21737" y="-3469375"/>
            <a:ext cx="17536873" cy="14498753"/>
            <a:chOff x="0" y="0"/>
            <a:chExt cx="23382497" cy="19331671"/>
          </a:xfrm>
        </p:grpSpPr>
        <p:sp>
          <p:nvSpPr>
            <p:cNvPr id="3" name="Freeform 3"/>
            <p:cNvSpPr/>
            <p:nvPr/>
          </p:nvSpPr>
          <p:spPr>
            <a:xfrm rot="2700000">
              <a:off x="1276759" y="11890175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2700000">
              <a:off x="2978886" y="13190565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8100000">
              <a:off x="15941002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8100000">
              <a:off x="14238875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1903379" y="-4558732"/>
            <a:ext cx="14498753" cy="17383782"/>
            <a:chOff x="0" y="0"/>
            <a:chExt cx="19331671" cy="23178376"/>
          </a:xfrm>
        </p:grpSpPr>
        <p:sp>
          <p:nvSpPr>
            <p:cNvPr id="8" name="Freeform 8"/>
            <p:cNvSpPr/>
            <p:nvPr/>
          </p:nvSpPr>
          <p:spPr>
            <a:xfrm rot="2700000">
              <a:off x="1276759" y="15736880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2700000">
              <a:off x="2978886" y="17037270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8100000">
              <a:off x="11890175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8100000">
              <a:off x="10188048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467573" y="360905"/>
            <a:ext cx="9756853" cy="6838191"/>
          </a:xfrm>
          <a:prstGeom prst="rect">
            <a:avLst/>
          </a:prstGeom>
          <a:solidFill>
            <a:srgbClr val="FEFEF6"/>
          </a:solidFill>
        </p:spPr>
        <p:txBody>
          <a:bodyPr/>
          <a:lstStyle/>
          <a:p>
            <a:endParaRPr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2096420" y="-924789"/>
            <a:ext cx="6499161" cy="9409578"/>
            <a:chOff x="0" y="0"/>
            <a:chExt cx="4396448" cy="6365240"/>
          </a:xfrm>
        </p:grpSpPr>
        <p:sp>
          <p:nvSpPr>
            <p:cNvPr id="14" name="Freeform 14"/>
            <p:cNvSpPr/>
            <p:nvPr/>
          </p:nvSpPr>
          <p:spPr>
            <a:xfrm>
              <a:off x="-1270" y="-1270"/>
              <a:ext cx="4398988" cy="6369050"/>
            </a:xfrm>
            <a:custGeom>
              <a:avLst/>
              <a:gdLst/>
              <a:ahLst/>
              <a:cxnLst/>
              <a:rect l="l" t="t" r="r" b="b"/>
              <a:pathLst>
                <a:path w="4398988" h="6369050">
                  <a:moveTo>
                    <a:pt x="193040" y="78740"/>
                  </a:moveTo>
                  <a:lnTo>
                    <a:pt x="474499" y="78740"/>
                  </a:lnTo>
                  <a:lnTo>
                    <a:pt x="474499" y="97790"/>
                  </a:lnTo>
                  <a:lnTo>
                    <a:pt x="193040" y="97790"/>
                  </a:lnTo>
                  <a:lnTo>
                    <a:pt x="193040" y="78740"/>
                  </a:lnTo>
                  <a:close/>
                  <a:moveTo>
                    <a:pt x="78740" y="195580"/>
                  </a:moveTo>
                  <a:lnTo>
                    <a:pt x="97790" y="195580"/>
                  </a:lnTo>
                  <a:lnTo>
                    <a:pt x="97790" y="414020"/>
                  </a:lnTo>
                  <a:lnTo>
                    <a:pt x="78740" y="414020"/>
                  </a:lnTo>
                  <a:lnTo>
                    <a:pt x="78740" y="195580"/>
                  </a:lnTo>
                  <a:close/>
                  <a:moveTo>
                    <a:pt x="97790" y="97790"/>
                  </a:moveTo>
                  <a:lnTo>
                    <a:pt x="173990" y="97790"/>
                  </a:lnTo>
                  <a:lnTo>
                    <a:pt x="173990" y="78740"/>
                  </a:lnTo>
                  <a:lnTo>
                    <a:pt x="78740" y="78740"/>
                  </a:lnTo>
                  <a:lnTo>
                    <a:pt x="78740" y="176530"/>
                  </a:lnTo>
                  <a:lnTo>
                    <a:pt x="97790" y="176530"/>
                  </a:lnTo>
                  <a:lnTo>
                    <a:pt x="97790" y="97790"/>
                  </a:lnTo>
                  <a:close/>
                  <a:moveTo>
                    <a:pt x="193040" y="97790"/>
                  </a:moveTo>
                  <a:lnTo>
                    <a:pt x="173990" y="97790"/>
                  </a:lnTo>
                  <a:lnTo>
                    <a:pt x="173990" y="176530"/>
                  </a:lnTo>
                  <a:lnTo>
                    <a:pt x="97790" y="176530"/>
                  </a:lnTo>
                  <a:lnTo>
                    <a:pt x="97790" y="195580"/>
                  </a:lnTo>
                  <a:lnTo>
                    <a:pt x="193040" y="195580"/>
                  </a:lnTo>
                  <a:lnTo>
                    <a:pt x="193040" y="97790"/>
                  </a:lnTo>
                  <a:close/>
                  <a:moveTo>
                    <a:pt x="19050" y="195580"/>
                  </a:moveTo>
                  <a:lnTo>
                    <a:pt x="80010" y="195580"/>
                  </a:lnTo>
                  <a:lnTo>
                    <a:pt x="80010" y="176530"/>
                  </a:lnTo>
                  <a:lnTo>
                    <a:pt x="1270" y="176530"/>
                  </a:lnTo>
                  <a:lnTo>
                    <a:pt x="1270" y="414020"/>
                  </a:lnTo>
                  <a:lnTo>
                    <a:pt x="20320" y="414020"/>
                  </a:lnTo>
                  <a:lnTo>
                    <a:pt x="20320" y="195580"/>
                  </a:lnTo>
                  <a:lnTo>
                    <a:pt x="19050" y="195580"/>
                  </a:lnTo>
                  <a:close/>
                  <a:moveTo>
                    <a:pt x="193040" y="19050"/>
                  </a:moveTo>
                  <a:lnTo>
                    <a:pt x="474499" y="19050"/>
                  </a:lnTo>
                  <a:lnTo>
                    <a:pt x="474499" y="0"/>
                  </a:lnTo>
                  <a:lnTo>
                    <a:pt x="173990" y="0"/>
                  </a:lnTo>
                  <a:lnTo>
                    <a:pt x="173990" y="78740"/>
                  </a:lnTo>
                  <a:lnTo>
                    <a:pt x="193040" y="78740"/>
                  </a:lnTo>
                  <a:lnTo>
                    <a:pt x="193040" y="19050"/>
                  </a:lnTo>
                  <a:close/>
                  <a:moveTo>
                    <a:pt x="78740" y="176530"/>
                  </a:moveTo>
                  <a:lnTo>
                    <a:pt x="97790" y="176530"/>
                  </a:lnTo>
                  <a:lnTo>
                    <a:pt x="97790" y="195580"/>
                  </a:lnTo>
                  <a:lnTo>
                    <a:pt x="78740" y="195580"/>
                  </a:lnTo>
                  <a:lnTo>
                    <a:pt x="78740" y="176530"/>
                  </a:lnTo>
                  <a:close/>
                  <a:moveTo>
                    <a:pt x="173990" y="78740"/>
                  </a:moveTo>
                  <a:lnTo>
                    <a:pt x="193040" y="78740"/>
                  </a:lnTo>
                  <a:lnTo>
                    <a:pt x="193040" y="97790"/>
                  </a:lnTo>
                  <a:lnTo>
                    <a:pt x="173990" y="97790"/>
                  </a:lnTo>
                  <a:lnTo>
                    <a:pt x="173990" y="78740"/>
                  </a:lnTo>
                  <a:close/>
                  <a:moveTo>
                    <a:pt x="78740" y="414020"/>
                  </a:moveTo>
                  <a:lnTo>
                    <a:pt x="97790" y="414020"/>
                  </a:lnTo>
                  <a:lnTo>
                    <a:pt x="97790" y="5925820"/>
                  </a:lnTo>
                  <a:lnTo>
                    <a:pt x="78740" y="5925820"/>
                  </a:lnTo>
                  <a:lnTo>
                    <a:pt x="78740" y="414020"/>
                  </a:lnTo>
                  <a:close/>
                  <a:moveTo>
                    <a:pt x="0" y="414020"/>
                  </a:moveTo>
                  <a:lnTo>
                    <a:pt x="19050" y="414020"/>
                  </a:lnTo>
                  <a:lnTo>
                    <a:pt x="19050" y="5925820"/>
                  </a:lnTo>
                  <a:lnTo>
                    <a:pt x="0" y="5925820"/>
                  </a:lnTo>
                  <a:lnTo>
                    <a:pt x="0" y="414020"/>
                  </a:lnTo>
                  <a:close/>
                  <a:moveTo>
                    <a:pt x="187960" y="6269990"/>
                  </a:moveTo>
                  <a:lnTo>
                    <a:pt x="474499" y="6269990"/>
                  </a:lnTo>
                  <a:lnTo>
                    <a:pt x="474499" y="6289040"/>
                  </a:lnTo>
                  <a:lnTo>
                    <a:pt x="187960" y="6289040"/>
                  </a:lnTo>
                  <a:lnTo>
                    <a:pt x="187960" y="6269990"/>
                  </a:lnTo>
                  <a:close/>
                  <a:moveTo>
                    <a:pt x="78740" y="5925820"/>
                  </a:moveTo>
                  <a:lnTo>
                    <a:pt x="97790" y="5925820"/>
                  </a:lnTo>
                  <a:lnTo>
                    <a:pt x="97790" y="6179820"/>
                  </a:lnTo>
                  <a:lnTo>
                    <a:pt x="78740" y="6179820"/>
                  </a:lnTo>
                  <a:lnTo>
                    <a:pt x="78740" y="5925820"/>
                  </a:lnTo>
                  <a:close/>
                  <a:moveTo>
                    <a:pt x="97790" y="6269990"/>
                  </a:move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289040"/>
                  </a:lnTo>
                  <a:lnTo>
                    <a:pt x="168910" y="6289040"/>
                  </a:lnTo>
                  <a:lnTo>
                    <a:pt x="168910" y="6269990"/>
                  </a:lnTo>
                  <a:lnTo>
                    <a:pt x="97790" y="6269990"/>
                  </a:lnTo>
                  <a:close/>
                  <a:moveTo>
                    <a:pt x="187960" y="6350000"/>
                  </a:move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367780"/>
                  </a:lnTo>
                  <a:lnTo>
                    <a:pt x="474499" y="6367780"/>
                  </a:lnTo>
                  <a:lnTo>
                    <a:pt x="474499" y="6348730"/>
                  </a:lnTo>
                  <a:lnTo>
                    <a:pt x="187960" y="6350000"/>
                  </a:lnTo>
                  <a:close/>
                  <a:moveTo>
                    <a:pt x="19050" y="6179820"/>
                  </a:moveTo>
                  <a:lnTo>
                    <a:pt x="19050" y="5925820"/>
                  </a:lnTo>
                  <a:lnTo>
                    <a:pt x="0" y="5925820"/>
                  </a:lnTo>
                  <a:lnTo>
                    <a:pt x="0" y="6198870"/>
                  </a:lnTo>
                  <a:lnTo>
                    <a:pt x="78740" y="6198870"/>
                  </a:lnTo>
                  <a:lnTo>
                    <a:pt x="78740" y="6179820"/>
                  </a:lnTo>
                  <a:lnTo>
                    <a:pt x="19050" y="6179820"/>
                  </a:lnTo>
                  <a:close/>
                  <a:moveTo>
                    <a:pt x="97790" y="6179820"/>
                  </a:moveTo>
                  <a:lnTo>
                    <a:pt x="97790" y="6198870"/>
                  </a:lnTo>
                  <a:lnTo>
                    <a:pt x="168910" y="6198870"/>
                  </a:lnTo>
                  <a:lnTo>
                    <a:pt x="168910" y="6269990"/>
                  </a:lnTo>
                  <a:lnTo>
                    <a:pt x="187960" y="6269990"/>
                  </a:lnTo>
                  <a:lnTo>
                    <a:pt x="187960" y="6179820"/>
                  </a:lnTo>
                  <a:lnTo>
                    <a:pt x="97790" y="6179820"/>
                  </a:lnTo>
                  <a:close/>
                  <a:moveTo>
                    <a:pt x="78740" y="6179820"/>
                  </a:moveTo>
                  <a:lnTo>
                    <a:pt x="97790" y="6179820"/>
                  </a:ln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179820"/>
                  </a:lnTo>
                  <a:close/>
                  <a:moveTo>
                    <a:pt x="168910" y="6269990"/>
                  </a:moveTo>
                  <a:lnTo>
                    <a:pt x="187960" y="6269990"/>
                  </a:ln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269990"/>
                  </a:lnTo>
                  <a:close/>
                  <a:moveTo>
                    <a:pt x="474499" y="6269990"/>
                  </a:moveTo>
                  <a:lnTo>
                    <a:pt x="3880377" y="6269990"/>
                  </a:lnTo>
                  <a:lnTo>
                    <a:pt x="3880377" y="6289040"/>
                  </a:lnTo>
                  <a:lnTo>
                    <a:pt x="474499" y="6289040"/>
                  </a:lnTo>
                  <a:lnTo>
                    <a:pt x="474499" y="6269990"/>
                  </a:lnTo>
                  <a:close/>
                  <a:moveTo>
                    <a:pt x="474499" y="6350000"/>
                  </a:moveTo>
                  <a:lnTo>
                    <a:pt x="3880377" y="6350000"/>
                  </a:lnTo>
                  <a:lnTo>
                    <a:pt x="3880377" y="6369050"/>
                  </a:lnTo>
                  <a:lnTo>
                    <a:pt x="474499" y="6369050"/>
                  </a:lnTo>
                  <a:lnTo>
                    <a:pt x="474499" y="6350000"/>
                  </a:lnTo>
                  <a:close/>
                  <a:moveTo>
                    <a:pt x="3880377" y="6269990"/>
                  </a:moveTo>
                  <a:lnTo>
                    <a:pt x="4208488" y="6269990"/>
                  </a:lnTo>
                  <a:lnTo>
                    <a:pt x="4208488" y="6289040"/>
                  </a:lnTo>
                  <a:lnTo>
                    <a:pt x="3880377" y="6289040"/>
                  </a:lnTo>
                  <a:lnTo>
                    <a:pt x="3880377" y="6269990"/>
                  </a:lnTo>
                  <a:close/>
                  <a:moveTo>
                    <a:pt x="4299928" y="6269990"/>
                  </a:moveTo>
                  <a:lnTo>
                    <a:pt x="4226268" y="6269990"/>
                  </a:lnTo>
                  <a:lnTo>
                    <a:pt x="4226268" y="6289040"/>
                  </a:lnTo>
                  <a:lnTo>
                    <a:pt x="4318978" y="628904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269990"/>
                  </a:lnTo>
                  <a:close/>
                  <a:moveTo>
                    <a:pt x="4299928" y="5925820"/>
                  </a:moveTo>
                  <a:lnTo>
                    <a:pt x="4318978" y="5925820"/>
                  </a:lnTo>
                  <a:lnTo>
                    <a:pt x="4318978" y="6179820"/>
                  </a:lnTo>
                  <a:lnTo>
                    <a:pt x="4299928" y="6179820"/>
                  </a:lnTo>
                  <a:lnTo>
                    <a:pt x="4299928" y="5925820"/>
                  </a:lnTo>
                  <a:close/>
                  <a:moveTo>
                    <a:pt x="437993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397718" y="6198870"/>
                  </a:lnTo>
                  <a:lnTo>
                    <a:pt x="4397718" y="5925820"/>
                  </a:lnTo>
                  <a:lnTo>
                    <a:pt x="4378668" y="5925820"/>
                  </a:lnTo>
                  <a:lnTo>
                    <a:pt x="4379938" y="6179820"/>
                  </a:lnTo>
                  <a:close/>
                  <a:moveTo>
                    <a:pt x="4207218" y="6350000"/>
                  </a:moveTo>
                  <a:lnTo>
                    <a:pt x="3878940" y="6350000"/>
                  </a:lnTo>
                  <a:lnTo>
                    <a:pt x="3878940" y="6369050"/>
                  </a:lnTo>
                  <a:lnTo>
                    <a:pt x="4226268" y="6369050"/>
                  </a:lnTo>
                  <a:lnTo>
                    <a:pt x="4226268" y="6290310"/>
                  </a:lnTo>
                  <a:lnTo>
                    <a:pt x="4207218" y="6290310"/>
                  </a:lnTo>
                  <a:lnTo>
                    <a:pt x="4207218" y="6350000"/>
                  </a:lnTo>
                  <a:close/>
                  <a:moveTo>
                    <a:pt x="4207218" y="6269990"/>
                  </a:moveTo>
                  <a:lnTo>
                    <a:pt x="4226268" y="6269990"/>
                  </a:lnTo>
                  <a:lnTo>
                    <a:pt x="422626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lnTo>
                    <a:pt x="4207218" y="6179820"/>
                  </a:lnTo>
                  <a:lnTo>
                    <a:pt x="4226268" y="6269990"/>
                  </a:lnTo>
                  <a:lnTo>
                    <a:pt x="4226268" y="6289040"/>
                  </a:lnTo>
                  <a:lnTo>
                    <a:pt x="4207218" y="6289040"/>
                  </a:lnTo>
                  <a:lnTo>
                    <a:pt x="4207218" y="6269990"/>
                  </a:lnTo>
                  <a:close/>
                  <a:moveTo>
                    <a:pt x="429992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close/>
                  <a:moveTo>
                    <a:pt x="4299928" y="414020"/>
                  </a:moveTo>
                  <a:lnTo>
                    <a:pt x="4318978" y="414020"/>
                  </a:lnTo>
                  <a:lnTo>
                    <a:pt x="4318978" y="5925820"/>
                  </a:lnTo>
                  <a:lnTo>
                    <a:pt x="4299928" y="5925820"/>
                  </a:lnTo>
                  <a:lnTo>
                    <a:pt x="4299928" y="414020"/>
                  </a:lnTo>
                  <a:close/>
                  <a:moveTo>
                    <a:pt x="4379938" y="414020"/>
                  </a:moveTo>
                  <a:lnTo>
                    <a:pt x="4398988" y="414020"/>
                  </a:lnTo>
                  <a:lnTo>
                    <a:pt x="4398988" y="5925820"/>
                  </a:lnTo>
                  <a:lnTo>
                    <a:pt x="4379938" y="5925820"/>
                  </a:lnTo>
                  <a:lnTo>
                    <a:pt x="4379938" y="414020"/>
                  </a:lnTo>
                  <a:close/>
                  <a:moveTo>
                    <a:pt x="4299928" y="97790"/>
                  </a:moveTo>
                  <a:lnTo>
                    <a:pt x="4299928" y="171450"/>
                  </a:lnTo>
                  <a:lnTo>
                    <a:pt x="4318978" y="171450"/>
                  </a:lnTo>
                  <a:lnTo>
                    <a:pt x="4318978" y="78740"/>
                  </a:lnTo>
                  <a:lnTo>
                    <a:pt x="4226268" y="78740"/>
                  </a:lnTo>
                  <a:lnTo>
                    <a:pt x="4226268" y="97790"/>
                  </a:lnTo>
                  <a:lnTo>
                    <a:pt x="4299928" y="97790"/>
                  </a:lnTo>
                  <a:close/>
                  <a:moveTo>
                    <a:pt x="4299928" y="190500"/>
                  </a:moveTo>
                  <a:lnTo>
                    <a:pt x="4318978" y="190500"/>
                  </a:lnTo>
                  <a:lnTo>
                    <a:pt x="4318978" y="414020"/>
                  </a:lnTo>
                  <a:lnTo>
                    <a:pt x="4299928" y="414020"/>
                  </a:lnTo>
                  <a:lnTo>
                    <a:pt x="4299928" y="190500"/>
                  </a:lnTo>
                  <a:close/>
                  <a:moveTo>
                    <a:pt x="3880377" y="78740"/>
                  </a:moveTo>
                  <a:lnTo>
                    <a:pt x="4208488" y="78740"/>
                  </a:lnTo>
                  <a:lnTo>
                    <a:pt x="4208488" y="97790"/>
                  </a:lnTo>
                  <a:lnTo>
                    <a:pt x="3880377" y="97790"/>
                  </a:lnTo>
                  <a:lnTo>
                    <a:pt x="3880377" y="78740"/>
                  </a:lnTo>
                  <a:close/>
                  <a:moveTo>
                    <a:pt x="4299928" y="190500"/>
                  </a:moveTo>
                  <a:lnTo>
                    <a:pt x="4299928" y="171450"/>
                  </a:lnTo>
                  <a:lnTo>
                    <a:pt x="4226268" y="17145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190500"/>
                  </a:lnTo>
                  <a:lnTo>
                    <a:pt x="4299928" y="190500"/>
                  </a:lnTo>
                  <a:close/>
                  <a:moveTo>
                    <a:pt x="4207218" y="19050"/>
                  </a:moveTo>
                  <a:lnTo>
                    <a:pt x="4207218" y="80010"/>
                  </a:lnTo>
                  <a:lnTo>
                    <a:pt x="4226268" y="80010"/>
                  </a:lnTo>
                  <a:lnTo>
                    <a:pt x="4226268" y="1270"/>
                  </a:lnTo>
                  <a:lnTo>
                    <a:pt x="3878940" y="1270"/>
                  </a:lnTo>
                  <a:lnTo>
                    <a:pt x="3878940" y="20320"/>
                  </a:lnTo>
                  <a:lnTo>
                    <a:pt x="4207218" y="20320"/>
                  </a:lnTo>
                  <a:lnTo>
                    <a:pt x="4207218" y="19050"/>
                  </a:lnTo>
                  <a:close/>
                  <a:moveTo>
                    <a:pt x="4379938" y="190500"/>
                  </a:moveTo>
                  <a:lnTo>
                    <a:pt x="4379938" y="414020"/>
                  </a:lnTo>
                  <a:lnTo>
                    <a:pt x="4398988" y="414020"/>
                  </a:lnTo>
                  <a:lnTo>
                    <a:pt x="4398988" y="171450"/>
                  </a:lnTo>
                  <a:lnTo>
                    <a:pt x="4320248" y="171450"/>
                  </a:lnTo>
                  <a:lnTo>
                    <a:pt x="4320248" y="190500"/>
                  </a:lnTo>
                  <a:lnTo>
                    <a:pt x="4379938" y="190500"/>
                  </a:lnTo>
                  <a:close/>
                  <a:moveTo>
                    <a:pt x="4299928" y="171450"/>
                  </a:moveTo>
                  <a:lnTo>
                    <a:pt x="4318978" y="171450"/>
                  </a:lnTo>
                  <a:lnTo>
                    <a:pt x="4318978" y="190500"/>
                  </a:lnTo>
                  <a:lnTo>
                    <a:pt x="4299928" y="190500"/>
                  </a:lnTo>
                  <a:lnTo>
                    <a:pt x="4299928" y="171450"/>
                  </a:lnTo>
                  <a:close/>
                  <a:moveTo>
                    <a:pt x="4207218" y="78740"/>
                  </a:moveTo>
                  <a:lnTo>
                    <a:pt x="4226268" y="7874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78740"/>
                  </a:lnTo>
                  <a:close/>
                  <a:moveTo>
                    <a:pt x="474499" y="78740"/>
                  </a:moveTo>
                  <a:lnTo>
                    <a:pt x="3880377" y="78740"/>
                  </a:lnTo>
                  <a:lnTo>
                    <a:pt x="3880377" y="97790"/>
                  </a:lnTo>
                  <a:lnTo>
                    <a:pt x="474499" y="97790"/>
                  </a:lnTo>
                  <a:lnTo>
                    <a:pt x="474499" y="78740"/>
                  </a:lnTo>
                  <a:close/>
                  <a:moveTo>
                    <a:pt x="474499" y="0"/>
                  </a:moveTo>
                  <a:lnTo>
                    <a:pt x="3880377" y="0"/>
                  </a:lnTo>
                  <a:lnTo>
                    <a:pt x="3880377" y="19050"/>
                  </a:lnTo>
                  <a:lnTo>
                    <a:pt x="474499" y="19050"/>
                  </a:lnTo>
                  <a:lnTo>
                    <a:pt x="474499" y="0"/>
                  </a:lnTo>
                  <a:close/>
                </a:path>
              </a:pathLst>
            </a:custGeom>
            <a:solidFill>
              <a:srgbClr val="BA851C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2822957" y="2020630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2822957" y="2625596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2068902" y="4510687"/>
            <a:ext cx="6554195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2135529" y="6107135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5632507" y="6082008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5499100" y="5378450"/>
            <a:ext cx="2060531" cy="648099"/>
          </a:xfrm>
          <a:custGeom>
            <a:avLst/>
            <a:gdLst/>
            <a:ahLst/>
            <a:cxnLst/>
            <a:rect l="l" t="t" r="r" b="b"/>
            <a:pathLst>
              <a:path w="2060531" h="648099">
                <a:moveTo>
                  <a:pt x="0" y="0"/>
                </a:moveTo>
                <a:lnTo>
                  <a:pt x="2060532" y="0"/>
                </a:lnTo>
                <a:lnTo>
                  <a:pt x="2060532" y="648099"/>
                </a:lnTo>
                <a:lnTo>
                  <a:pt x="0" y="6480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052152" y="3774086"/>
            <a:ext cx="85876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sz="3999">
                <a:solidFill>
                  <a:srgbClr val="17384D"/>
                </a:solidFill>
                <a:latin typeface="Pinyon Script"/>
              </a:rPr>
              <a:t>Zaynobiddin Shoxobiddinov</a:t>
            </a:r>
            <a:endParaRPr sz="3999" dirty="0">
              <a:solidFill>
                <a:srgbClr val="17384D"/>
              </a:solidFill>
              <a:latin typeface="Pinyon Scrip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741318" y="2141919"/>
            <a:ext cx="5209364" cy="33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1857" spc="180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OF PUBLICATION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54376" y="3015349"/>
            <a:ext cx="6183248" cy="23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  <a:spcBef>
                <a:spcPct val="0"/>
              </a:spcBef>
            </a:pPr>
            <a:r>
              <a:rPr lang="en-US" sz="1289" spc="125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This certificate is proudly awarded 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54376" y="4624926"/>
            <a:ext cx="6183248" cy="91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sz="1289">
                <a:solidFill>
                  <a:srgbClr val="17384D"/>
                </a:solidFill>
                <a:latin typeface="Poppins"/>
              </a:rPr>
              <a:t>is recognition of the paper publication entitled”jahs sadfjaf ladf afalfd sdfla asfdjahs sadfjaf ladf afalfd sdfla asfd" published online on MURA (Millat Umidi Research Archive)</a:t>
            </a:r>
          </a:p>
          <a:p>
            <a:pPr algn="ctr">
              <a:lnSpc>
                <a:spcPts val="1804"/>
              </a:lnSpc>
            </a:pPr>
            <a:r>
              <a:rPr sz="1289">
                <a:solidFill>
                  <a:srgbClr val="17384D"/>
                </a:solidFill>
                <a:latin typeface="Poppins"/>
              </a:rPr>
              <a:t>Vol. 1 No. 11 (2025)</a:t>
            </a:r>
            <a:endParaRPr sz="1289" dirty="0">
              <a:solidFill>
                <a:srgbClr val="17384D"/>
              </a:solidFill>
              <a:latin typeface="Poppins"/>
            </a:endParaRPr>
          </a:p>
          <a:p>
            <a:pPr algn="ctr">
              <a:lnSpc>
                <a:spcPts val="1804"/>
              </a:lnSpc>
              <a:spcBef>
                <a:spcPct val="0"/>
              </a:spcBef>
            </a:pPr>
            <a:endParaRPr lang="en-US" sz="1289" spc="125" dirty="0">
              <a:solidFill>
                <a:srgbClr val="1738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60790" y="812590"/>
            <a:ext cx="6970419" cy="108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3"/>
              </a:lnSpc>
              <a:spcBef>
                <a:spcPct val="0"/>
              </a:spcBef>
            </a:pPr>
            <a:r>
              <a:rPr lang="en-US" sz="6416">
                <a:solidFill>
                  <a:srgbClr val="1738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CERTIFICATE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4077" y="5683250"/>
            <a:ext cx="1733023" cy="35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sz="2131">
                <a:solidFill>
                  <a:srgbClr val="0A2D4D"/>
                </a:solidFill>
                <a:latin typeface="DM Serif Display"/>
              </a:rPr>
              <a:t>01.11.2025</a:t>
            </a:r>
            <a:endParaRPr sz="2131" dirty="0">
              <a:solidFill>
                <a:srgbClr val="0A2D4D"/>
              </a:solidFill>
              <a:latin typeface="DM Serif Display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662855" y="6103815"/>
            <a:ext cx="1733023" cy="34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131" dirty="0" err="1">
                <a:solidFill>
                  <a:srgbClr val="0A2D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I.I.Kuchkarov</a:t>
            </a:r>
            <a:endParaRPr lang="en-US" sz="2131" dirty="0">
              <a:solidFill>
                <a:srgbClr val="0A2D4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14764" y="6230239"/>
            <a:ext cx="1392424" cy="22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2"/>
              </a:lnSpc>
              <a:spcBef>
                <a:spcPct val="0"/>
              </a:spcBef>
            </a:pPr>
            <a:r>
              <a:rPr lang="en-US" sz="2130" dirty="0">
                <a:solidFill>
                  <a:srgbClr val="0A2D4D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Date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2038" y="5268925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Pinyon Script</vt:lpstr>
      <vt:lpstr>Poppins</vt:lpstr>
      <vt:lpstr>DM Serif Display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Employee of the Month Certificate</dc:title>
  <cp:lastModifiedBy>Zaynobiddin</cp:lastModifiedBy>
  <cp:revision>7</cp:revision>
  <dcterms:created xsi:type="dcterms:W3CDTF">2006-08-16T00:00:00Z</dcterms:created>
  <dcterms:modified xsi:type="dcterms:W3CDTF">2025-11-01T06:51:31Z</dcterms:modified>
  <dc:identifier>DAG3bXoJUOs</dc:identifier>
</cp:coreProperties>
</file>