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2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693400" cy="75565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DM Serif Display" panose="020B0604020202020204" pitchFamily="34" charset="0"/>
      <p:regular r:id="rId8"/>
      <p:italic r:id="rId9"/>
    </p:embeddedFont>
    <p:embeddedFont>
      <p:font typeface="Pinyon Script" panose="020105010801010D0002" pitchFamily="2" charset="77"/>
      <p:regular r:id="rId10"/>
    </p:embeddedFont>
    <p:embeddedFont>
      <p:font typeface="Poppins" pitchFamily="2" charset="77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94607" autoAdjust="0"/>
  </p:normalViewPr>
  <p:slideViewPr>
    <p:cSldViewPr>
      <p:cViewPr>
        <p:scale>
          <a:sx n="113" d="100"/>
          <a:sy n="113" d="100"/>
        </p:scale>
        <p:origin x="7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font" Target="fonts/font5.fntdata"/><Relationship Id="rId9" Type="http://schemas.openxmlformats.org/officeDocument/2006/relationships/font" Target="fonts/font6.fntdata"/><Relationship Id="rId10" Type="http://schemas.openxmlformats.org/officeDocument/2006/relationships/font" Target="fonts/font7.fntdata"/><Relationship Id="rId11" Type="http://schemas.openxmlformats.org/officeDocument/2006/relationships/font" Target="fonts/font8.fntdata"/><Relationship Id="rId12" Type="http://schemas.openxmlformats.org/officeDocument/2006/relationships/font" Target="fonts/font9.fntdata"/><Relationship Id="rId13" Type="http://schemas.openxmlformats.org/officeDocument/2006/relationships/font" Target="fonts/font10.fntdata"/><Relationship Id="rId14" Type="http://schemas.openxmlformats.org/officeDocument/2006/relationships/font" Target="fonts/font11.fntdata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5BA71-F41C-B340-B9F9-7B580B43738A}" type="datetimeFigureOut">
              <a:rPr lang="en-UZ" smtClean="0"/>
              <a:t>01/11/25</a:t>
            </a:fld>
            <a:endParaRPr lang="en-U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143000"/>
            <a:ext cx="4368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C4BD0-3365-AF48-ACC9-FA4D980987B3}" type="slidenum">
              <a:rPr lang="en-UZ" smtClean="0"/>
              <a:t>‹#›</a:t>
            </a:fld>
            <a:endParaRPr lang="en-UZ"/>
          </a:p>
        </p:txBody>
      </p:sp>
    </p:spTree>
    <p:extLst>
      <p:ext uri="{BB962C8B-B14F-4D97-AF65-F5344CB8AC3E}">
        <p14:creationId xmlns:p14="http://schemas.microsoft.com/office/powerpoint/2010/main" val="331227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C4BD0-3365-AF48-ACC9-FA4D980987B3}" type="slidenum">
              <a:rPr lang="en-UZ" smtClean="0"/>
              <a:t>1</a:t>
            </a:fld>
            <a:endParaRPr lang="en-UZ"/>
          </a:p>
        </p:txBody>
      </p:sp>
    </p:spTree>
    <p:extLst>
      <p:ext uri="{BB962C8B-B14F-4D97-AF65-F5344CB8AC3E}">
        <p14:creationId xmlns:p14="http://schemas.microsoft.com/office/powerpoint/2010/main" val="111783936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image" Target="../media/image3.png"/><Relationship Id="rId6" Type="http://schemas.openxmlformats.org/officeDocument/2006/relationships/image" Target="../media/image4.sv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21737" y="-3469375"/>
            <a:ext cx="17536873" cy="14498753"/>
            <a:chOff x="0" y="0"/>
            <a:chExt cx="23382497" cy="19331671"/>
          </a:xfrm>
        </p:grpSpPr>
        <p:sp>
          <p:nvSpPr>
            <p:cNvPr id="3" name="Freeform 3"/>
            <p:cNvSpPr/>
            <p:nvPr/>
          </p:nvSpPr>
          <p:spPr>
            <a:xfrm rot="2700000">
              <a:off x="1276759" y="11890175"/>
              <a:ext cx="6164737" cy="6164737"/>
            </a:xfrm>
            <a:custGeom>
              <a:avLst/>
              <a:gdLst/>
              <a:ahLst/>
              <a:cxnLst/>
              <a:rect l="l" t="t" r="r" b="b"/>
              <a:pathLst>
                <a:path w="6164737" h="6164737">
                  <a:moveTo>
                    <a:pt x="0" y="0"/>
                  </a:moveTo>
                  <a:lnTo>
                    <a:pt x="6164737" y="0"/>
                  </a:lnTo>
                  <a:lnTo>
                    <a:pt x="6164737" y="6164737"/>
                  </a:lnTo>
                  <a:lnTo>
                    <a:pt x="0" y="61647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 rot="2700000">
              <a:off x="2978886" y="13190565"/>
              <a:ext cx="6164737" cy="159702"/>
            </a:xfrm>
            <a:custGeom>
              <a:avLst/>
              <a:gdLst/>
              <a:ahLst/>
              <a:cxnLst/>
              <a:rect l="l" t="t" r="r" b="b"/>
              <a:pathLst>
                <a:path w="6164737" h="159702">
                  <a:moveTo>
                    <a:pt x="0" y="0"/>
                  </a:moveTo>
                  <a:lnTo>
                    <a:pt x="6164737" y="0"/>
                  </a:lnTo>
                  <a:lnTo>
                    <a:pt x="6164737" y="159703"/>
                  </a:lnTo>
                  <a:lnTo>
                    <a:pt x="0" y="1597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-5415" r="-4185"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 rot="-8100000">
              <a:off x="15941002" y="1276759"/>
              <a:ext cx="6164737" cy="6164737"/>
            </a:xfrm>
            <a:custGeom>
              <a:avLst/>
              <a:gdLst/>
              <a:ahLst/>
              <a:cxnLst/>
              <a:rect l="l" t="t" r="r" b="b"/>
              <a:pathLst>
                <a:path w="6164737" h="6164737">
                  <a:moveTo>
                    <a:pt x="0" y="0"/>
                  </a:moveTo>
                  <a:lnTo>
                    <a:pt x="6164737" y="0"/>
                  </a:lnTo>
                  <a:lnTo>
                    <a:pt x="6164737" y="6164737"/>
                  </a:lnTo>
                  <a:lnTo>
                    <a:pt x="0" y="61647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 rot="-8100000">
              <a:off x="14238875" y="5981403"/>
              <a:ext cx="6164737" cy="159702"/>
            </a:xfrm>
            <a:custGeom>
              <a:avLst/>
              <a:gdLst/>
              <a:ahLst/>
              <a:cxnLst/>
              <a:rect l="l" t="t" r="r" b="b"/>
              <a:pathLst>
                <a:path w="6164737" h="159702">
                  <a:moveTo>
                    <a:pt x="0" y="0"/>
                  </a:moveTo>
                  <a:lnTo>
                    <a:pt x="6164737" y="0"/>
                  </a:lnTo>
                  <a:lnTo>
                    <a:pt x="6164737" y="159703"/>
                  </a:lnTo>
                  <a:lnTo>
                    <a:pt x="0" y="1597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-5415" r="-4185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 rot="-5400000">
            <a:off x="-1903379" y="-4558732"/>
            <a:ext cx="14498753" cy="17383782"/>
            <a:chOff x="0" y="0"/>
            <a:chExt cx="19331671" cy="23178376"/>
          </a:xfrm>
        </p:grpSpPr>
        <p:sp>
          <p:nvSpPr>
            <p:cNvPr id="8" name="Freeform 8"/>
            <p:cNvSpPr/>
            <p:nvPr/>
          </p:nvSpPr>
          <p:spPr>
            <a:xfrm rot="2700000">
              <a:off x="1276759" y="15736880"/>
              <a:ext cx="6164737" cy="6164737"/>
            </a:xfrm>
            <a:custGeom>
              <a:avLst/>
              <a:gdLst/>
              <a:ahLst/>
              <a:cxnLst/>
              <a:rect l="l" t="t" r="r" b="b"/>
              <a:pathLst>
                <a:path w="6164737" h="6164737">
                  <a:moveTo>
                    <a:pt x="0" y="0"/>
                  </a:moveTo>
                  <a:lnTo>
                    <a:pt x="6164737" y="0"/>
                  </a:lnTo>
                  <a:lnTo>
                    <a:pt x="6164737" y="6164737"/>
                  </a:lnTo>
                  <a:lnTo>
                    <a:pt x="0" y="61647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 rot="2700000">
              <a:off x="2978886" y="17037270"/>
              <a:ext cx="6164737" cy="159702"/>
            </a:xfrm>
            <a:custGeom>
              <a:avLst/>
              <a:gdLst/>
              <a:ahLst/>
              <a:cxnLst/>
              <a:rect l="l" t="t" r="r" b="b"/>
              <a:pathLst>
                <a:path w="6164737" h="159702">
                  <a:moveTo>
                    <a:pt x="0" y="0"/>
                  </a:moveTo>
                  <a:lnTo>
                    <a:pt x="6164737" y="0"/>
                  </a:lnTo>
                  <a:lnTo>
                    <a:pt x="6164737" y="159703"/>
                  </a:lnTo>
                  <a:lnTo>
                    <a:pt x="0" y="1597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-5415" r="-4185"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 rot="-8100000">
              <a:off x="11890175" y="1276759"/>
              <a:ext cx="6164737" cy="6164737"/>
            </a:xfrm>
            <a:custGeom>
              <a:avLst/>
              <a:gdLst/>
              <a:ahLst/>
              <a:cxnLst/>
              <a:rect l="l" t="t" r="r" b="b"/>
              <a:pathLst>
                <a:path w="6164737" h="6164737">
                  <a:moveTo>
                    <a:pt x="0" y="0"/>
                  </a:moveTo>
                  <a:lnTo>
                    <a:pt x="6164737" y="0"/>
                  </a:lnTo>
                  <a:lnTo>
                    <a:pt x="6164737" y="6164737"/>
                  </a:lnTo>
                  <a:lnTo>
                    <a:pt x="0" y="61647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 rot="-8100000">
              <a:off x="10188048" y="5981403"/>
              <a:ext cx="6164737" cy="159702"/>
            </a:xfrm>
            <a:custGeom>
              <a:avLst/>
              <a:gdLst/>
              <a:ahLst/>
              <a:cxnLst/>
              <a:rect l="l" t="t" r="r" b="b"/>
              <a:pathLst>
                <a:path w="6164737" h="159702">
                  <a:moveTo>
                    <a:pt x="0" y="0"/>
                  </a:moveTo>
                  <a:lnTo>
                    <a:pt x="6164737" y="0"/>
                  </a:lnTo>
                  <a:lnTo>
                    <a:pt x="6164737" y="159703"/>
                  </a:lnTo>
                  <a:lnTo>
                    <a:pt x="0" y="1597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-5415" r="-4185"/>
              </a:stretch>
            </a:blipFill>
          </p:spPr>
        </p:sp>
      </p:grpSp>
      <p:sp>
        <p:nvSpPr>
          <p:cNvPr id="12" name="AutoShape 12"/>
          <p:cNvSpPr/>
          <p:nvPr/>
        </p:nvSpPr>
        <p:spPr>
          <a:xfrm>
            <a:off x="467573" y="360905"/>
            <a:ext cx="9756853" cy="6838191"/>
          </a:xfrm>
          <a:prstGeom prst="rect">
            <a:avLst/>
          </a:prstGeom>
          <a:solidFill>
            <a:srgbClr val="FEFEF6"/>
          </a:solidFill>
        </p:spPr>
        <p:txBody>
          <a:bodyPr/>
          <a:lstStyle/>
          <a:p>
            <a:endParaRPr/>
          </a:p>
        </p:txBody>
      </p:sp>
      <p:grpSp>
        <p:nvGrpSpPr>
          <p:cNvPr id="13" name="Group 13"/>
          <p:cNvGrpSpPr/>
          <p:nvPr/>
        </p:nvGrpSpPr>
        <p:grpSpPr>
          <a:xfrm rot="-5400000">
            <a:off x="2096420" y="-924789"/>
            <a:ext cx="6499161" cy="9409578"/>
            <a:chOff x="0" y="0"/>
            <a:chExt cx="4396448" cy="6365240"/>
          </a:xfrm>
        </p:grpSpPr>
        <p:sp>
          <p:nvSpPr>
            <p:cNvPr id="14" name="Freeform 14"/>
            <p:cNvSpPr/>
            <p:nvPr/>
          </p:nvSpPr>
          <p:spPr>
            <a:xfrm>
              <a:off x="-1270" y="-1270"/>
              <a:ext cx="4398988" cy="6369050"/>
            </a:xfrm>
            <a:custGeom>
              <a:avLst/>
              <a:gdLst/>
              <a:ahLst/>
              <a:cxnLst/>
              <a:rect l="l" t="t" r="r" b="b"/>
              <a:pathLst>
                <a:path w="4398988" h="6369050">
                  <a:moveTo>
                    <a:pt x="193040" y="78740"/>
                  </a:moveTo>
                  <a:lnTo>
                    <a:pt x="474499" y="78740"/>
                  </a:lnTo>
                  <a:lnTo>
                    <a:pt x="474499" y="97790"/>
                  </a:lnTo>
                  <a:lnTo>
                    <a:pt x="193040" y="97790"/>
                  </a:lnTo>
                  <a:lnTo>
                    <a:pt x="193040" y="78740"/>
                  </a:lnTo>
                  <a:close/>
                  <a:moveTo>
                    <a:pt x="78740" y="195580"/>
                  </a:moveTo>
                  <a:lnTo>
                    <a:pt x="97790" y="195580"/>
                  </a:lnTo>
                  <a:lnTo>
                    <a:pt x="97790" y="414020"/>
                  </a:lnTo>
                  <a:lnTo>
                    <a:pt x="78740" y="414020"/>
                  </a:lnTo>
                  <a:lnTo>
                    <a:pt x="78740" y="195580"/>
                  </a:lnTo>
                  <a:close/>
                  <a:moveTo>
                    <a:pt x="97790" y="97790"/>
                  </a:moveTo>
                  <a:lnTo>
                    <a:pt x="173990" y="97790"/>
                  </a:lnTo>
                  <a:lnTo>
                    <a:pt x="173990" y="78740"/>
                  </a:lnTo>
                  <a:lnTo>
                    <a:pt x="78740" y="78740"/>
                  </a:lnTo>
                  <a:lnTo>
                    <a:pt x="78740" y="176530"/>
                  </a:lnTo>
                  <a:lnTo>
                    <a:pt x="97790" y="176530"/>
                  </a:lnTo>
                  <a:lnTo>
                    <a:pt x="97790" y="97790"/>
                  </a:lnTo>
                  <a:close/>
                  <a:moveTo>
                    <a:pt x="193040" y="97790"/>
                  </a:moveTo>
                  <a:lnTo>
                    <a:pt x="173990" y="97790"/>
                  </a:lnTo>
                  <a:lnTo>
                    <a:pt x="173990" y="176530"/>
                  </a:lnTo>
                  <a:lnTo>
                    <a:pt x="97790" y="176530"/>
                  </a:lnTo>
                  <a:lnTo>
                    <a:pt x="97790" y="195580"/>
                  </a:lnTo>
                  <a:lnTo>
                    <a:pt x="193040" y="195580"/>
                  </a:lnTo>
                  <a:lnTo>
                    <a:pt x="193040" y="97790"/>
                  </a:lnTo>
                  <a:close/>
                  <a:moveTo>
                    <a:pt x="19050" y="195580"/>
                  </a:moveTo>
                  <a:lnTo>
                    <a:pt x="80010" y="195580"/>
                  </a:lnTo>
                  <a:lnTo>
                    <a:pt x="80010" y="176530"/>
                  </a:lnTo>
                  <a:lnTo>
                    <a:pt x="1270" y="176530"/>
                  </a:lnTo>
                  <a:lnTo>
                    <a:pt x="1270" y="414020"/>
                  </a:lnTo>
                  <a:lnTo>
                    <a:pt x="20320" y="414020"/>
                  </a:lnTo>
                  <a:lnTo>
                    <a:pt x="20320" y="195580"/>
                  </a:lnTo>
                  <a:lnTo>
                    <a:pt x="19050" y="195580"/>
                  </a:lnTo>
                  <a:close/>
                  <a:moveTo>
                    <a:pt x="193040" y="19050"/>
                  </a:moveTo>
                  <a:lnTo>
                    <a:pt x="474499" y="19050"/>
                  </a:lnTo>
                  <a:lnTo>
                    <a:pt x="474499" y="0"/>
                  </a:lnTo>
                  <a:lnTo>
                    <a:pt x="173990" y="0"/>
                  </a:lnTo>
                  <a:lnTo>
                    <a:pt x="173990" y="78740"/>
                  </a:lnTo>
                  <a:lnTo>
                    <a:pt x="193040" y="78740"/>
                  </a:lnTo>
                  <a:lnTo>
                    <a:pt x="193040" y="19050"/>
                  </a:lnTo>
                  <a:close/>
                  <a:moveTo>
                    <a:pt x="78740" y="176530"/>
                  </a:moveTo>
                  <a:lnTo>
                    <a:pt x="97790" y="176530"/>
                  </a:lnTo>
                  <a:lnTo>
                    <a:pt x="97790" y="195580"/>
                  </a:lnTo>
                  <a:lnTo>
                    <a:pt x="78740" y="195580"/>
                  </a:lnTo>
                  <a:lnTo>
                    <a:pt x="78740" y="176530"/>
                  </a:lnTo>
                  <a:close/>
                  <a:moveTo>
                    <a:pt x="173990" y="78740"/>
                  </a:moveTo>
                  <a:lnTo>
                    <a:pt x="193040" y="78740"/>
                  </a:lnTo>
                  <a:lnTo>
                    <a:pt x="193040" y="97790"/>
                  </a:lnTo>
                  <a:lnTo>
                    <a:pt x="173990" y="97790"/>
                  </a:lnTo>
                  <a:lnTo>
                    <a:pt x="173990" y="78740"/>
                  </a:lnTo>
                  <a:close/>
                  <a:moveTo>
                    <a:pt x="78740" y="414020"/>
                  </a:moveTo>
                  <a:lnTo>
                    <a:pt x="97790" y="414020"/>
                  </a:lnTo>
                  <a:lnTo>
                    <a:pt x="97790" y="5925820"/>
                  </a:lnTo>
                  <a:lnTo>
                    <a:pt x="78740" y="5925820"/>
                  </a:lnTo>
                  <a:lnTo>
                    <a:pt x="78740" y="414020"/>
                  </a:lnTo>
                  <a:close/>
                  <a:moveTo>
                    <a:pt x="0" y="414020"/>
                  </a:moveTo>
                  <a:lnTo>
                    <a:pt x="19050" y="414020"/>
                  </a:lnTo>
                  <a:lnTo>
                    <a:pt x="19050" y="5925820"/>
                  </a:lnTo>
                  <a:lnTo>
                    <a:pt x="0" y="5925820"/>
                  </a:lnTo>
                  <a:lnTo>
                    <a:pt x="0" y="414020"/>
                  </a:lnTo>
                  <a:close/>
                  <a:moveTo>
                    <a:pt x="187960" y="6269990"/>
                  </a:moveTo>
                  <a:lnTo>
                    <a:pt x="474499" y="6269990"/>
                  </a:lnTo>
                  <a:lnTo>
                    <a:pt x="474499" y="6289040"/>
                  </a:lnTo>
                  <a:lnTo>
                    <a:pt x="187960" y="6289040"/>
                  </a:lnTo>
                  <a:lnTo>
                    <a:pt x="187960" y="6269990"/>
                  </a:lnTo>
                  <a:close/>
                  <a:moveTo>
                    <a:pt x="78740" y="5925820"/>
                  </a:moveTo>
                  <a:lnTo>
                    <a:pt x="97790" y="5925820"/>
                  </a:lnTo>
                  <a:lnTo>
                    <a:pt x="97790" y="6179820"/>
                  </a:lnTo>
                  <a:lnTo>
                    <a:pt x="78740" y="6179820"/>
                  </a:lnTo>
                  <a:lnTo>
                    <a:pt x="78740" y="5925820"/>
                  </a:lnTo>
                  <a:close/>
                  <a:moveTo>
                    <a:pt x="97790" y="6269990"/>
                  </a:moveTo>
                  <a:lnTo>
                    <a:pt x="97790" y="6198870"/>
                  </a:lnTo>
                  <a:lnTo>
                    <a:pt x="78740" y="6198870"/>
                  </a:lnTo>
                  <a:lnTo>
                    <a:pt x="78740" y="6289040"/>
                  </a:lnTo>
                  <a:lnTo>
                    <a:pt x="168910" y="6289040"/>
                  </a:lnTo>
                  <a:lnTo>
                    <a:pt x="168910" y="6269990"/>
                  </a:lnTo>
                  <a:lnTo>
                    <a:pt x="97790" y="6269990"/>
                  </a:lnTo>
                  <a:close/>
                  <a:moveTo>
                    <a:pt x="187960" y="6350000"/>
                  </a:moveTo>
                  <a:lnTo>
                    <a:pt x="187960" y="6289040"/>
                  </a:lnTo>
                  <a:lnTo>
                    <a:pt x="168910" y="6289040"/>
                  </a:lnTo>
                  <a:lnTo>
                    <a:pt x="168910" y="6367780"/>
                  </a:lnTo>
                  <a:lnTo>
                    <a:pt x="474499" y="6367780"/>
                  </a:lnTo>
                  <a:lnTo>
                    <a:pt x="474499" y="6348730"/>
                  </a:lnTo>
                  <a:lnTo>
                    <a:pt x="187960" y="6350000"/>
                  </a:lnTo>
                  <a:close/>
                  <a:moveTo>
                    <a:pt x="19050" y="6179820"/>
                  </a:moveTo>
                  <a:lnTo>
                    <a:pt x="19050" y="5925820"/>
                  </a:lnTo>
                  <a:lnTo>
                    <a:pt x="0" y="5925820"/>
                  </a:lnTo>
                  <a:lnTo>
                    <a:pt x="0" y="6198870"/>
                  </a:lnTo>
                  <a:lnTo>
                    <a:pt x="78740" y="6198870"/>
                  </a:lnTo>
                  <a:lnTo>
                    <a:pt x="78740" y="6179820"/>
                  </a:lnTo>
                  <a:lnTo>
                    <a:pt x="19050" y="6179820"/>
                  </a:lnTo>
                  <a:close/>
                  <a:moveTo>
                    <a:pt x="97790" y="6179820"/>
                  </a:moveTo>
                  <a:lnTo>
                    <a:pt x="97790" y="6198870"/>
                  </a:lnTo>
                  <a:lnTo>
                    <a:pt x="168910" y="6198870"/>
                  </a:lnTo>
                  <a:lnTo>
                    <a:pt x="168910" y="6269990"/>
                  </a:lnTo>
                  <a:lnTo>
                    <a:pt x="187960" y="6269990"/>
                  </a:lnTo>
                  <a:lnTo>
                    <a:pt x="187960" y="6179820"/>
                  </a:lnTo>
                  <a:lnTo>
                    <a:pt x="97790" y="6179820"/>
                  </a:lnTo>
                  <a:close/>
                  <a:moveTo>
                    <a:pt x="78740" y="6179820"/>
                  </a:moveTo>
                  <a:lnTo>
                    <a:pt x="97790" y="6179820"/>
                  </a:lnTo>
                  <a:lnTo>
                    <a:pt x="97790" y="6198870"/>
                  </a:lnTo>
                  <a:lnTo>
                    <a:pt x="78740" y="6198870"/>
                  </a:lnTo>
                  <a:lnTo>
                    <a:pt x="78740" y="6179820"/>
                  </a:lnTo>
                  <a:close/>
                  <a:moveTo>
                    <a:pt x="168910" y="6269990"/>
                  </a:moveTo>
                  <a:lnTo>
                    <a:pt x="187960" y="6269990"/>
                  </a:lnTo>
                  <a:lnTo>
                    <a:pt x="187960" y="6289040"/>
                  </a:lnTo>
                  <a:lnTo>
                    <a:pt x="168910" y="6289040"/>
                  </a:lnTo>
                  <a:lnTo>
                    <a:pt x="168910" y="6269990"/>
                  </a:lnTo>
                  <a:close/>
                  <a:moveTo>
                    <a:pt x="474499" y="6269990"/>
                  </a:moveTo>
                  <a:lnTo>
                    <a:pt x="3880377" y="6269990"/>
                  </a:lnTo>
                  <a:lnTo>
                    <a:pt x="3880377" y="6289040"/>
                  </a:lnTo>
                  <a:lnTo>
                    <a:pt x="474499" y="6289040"/>
                  </a:lnTo>
                  <a:lnTo>
                    <a:pt x="474499" y="6269990"/>
                  </a:lnTo>
                  <a:close/>
                  <a:moveTo>
                    <a:pt x="474499" y="6350000"/>
                  </a:moveTo>
                  <a:lnTo>
                    <a:pt x="3880377" y="6350000"/>
                  </a:lnTo>
                  <a:lnTo>
                    <a:pt x="3880377" y="6369050"/>
                  </a:lnTo>
                  <a:lnTo>
                    <a:pt x="474499" y="6369050"/>
                  </a:lnTo>
                  <a:lnTo>
                    <a:pt x="474499" y="6350000"/>
                  </a:lnTo>
                  <a:close/>
                  <a:moveTo>
                    <a:pt x="3880377" y="6269990"/>
                  </a:moveTo>
                  <a:lnTo>
                    <a:pt x="4208488" y="6269990"/>
                  </a:lnTo>
                  <a:lnTo>
                    <a:pt x="4208488" y="6289040"/>
                  </a:lnTo>
                  <a:lnTo>
                    <a:pt x="3880377" y="6289040"/>
                  </a:lnTo>
                  <a:lnTo>
                    <a:pt x="3880377" y="6269990"/>
                  </a:lnTo>
                  <a:close/>
                  <a:moveTo>
                    <a:pt x="4299928" y="6269990"/>
                  </a:moveTo>
                  <a:lnTo>
                    <a:pt x="4226268" y="6269990"/>
                  </a:lnTo>
                  <a:lnTo>
                    <a:pt x="4226268" y="6289040"/>
                  </a:lnTo>
                  <a:lnTo>
                    <a:pt x="4318978" y="6289040"/>
                  </a:lnTo>
                  <a:lnTo>
                    <a:pt x="4318978" y="6198870"/>
                  </a:lnTo>
                  <a:lnTo>
                    <a:pt x="4299928" y="6198870"/>
                  </a:lnTo>
                  <a:lnTo>
                    <a:pt x="4299928" y="6269990"/>
                  </a:lnTo>
                  <a:close/>
                  <a:moveTo>
                    <a:pt x="4299928" y="5925820"/>
                  </a:moveTo>
                  <a:lnTo>
                    <a:pt x="4318978" y="5925820"/>
                  </a:lnTo>
                  <a:lnTo>
                    <a:pt x="4318978" y="6179820"/>
                  </a:lnTo>
                  <a:lnTo>
                    <a:pt x="4299928" y="6179820"/>
                  </a:lnTo>
                  <a:lnTo>
                    <a:pt x="4299928" y="5925820"/>
                  </a:lnTo>
                  <a:close/>
                  <a:moveTo>
                    <a:pt x="4379938" y="6179820"/>
                  </a:moveTo>
                  <a:lnTo>
                    <a:pt x="4318978" y="6179820"/>
                  </a:lnTo>
                  <a:lnTo>
                    <a:pt x="4318978" y="6198870"/>
                  </a:lnTo>
                  <a:lnTo>
                    <a:pt x="4397718" y="6198870"/>
                  </a:lnTo>
                  <a:lnTo>
                    <a:pt x="4397718" y="5925820"/>
                  </a:lnTo>
                  <a:lnTo>
                    <a:pt x="4378668" y="5925820"/>
                  </a:lnTo>
                  <a:lnTo>
                    <a:pt x="4379938" y="6179820"/>
                  </a:lnTo>
                  <a:close/>
                  <a:moveTo>
                    <a:pt x="4207218" y="6350000"/>
                  </a:moveTo>
                  <a:lnTo>
                    <a:pt x="3878940" y="6350000"/>
                  </a:lnTo>
                  <a:lnTo>
                    <a:pt x="3878940" y="6369050"/>
                  </a:lnTo>
                  <a:lnTo>
                    <a:pt x="4226268" y="6369050"/>
                  </a:lnTo>
                  <a:lnTo>
                    <a:pt x="4226268" y="6290310"/>
                  </a:lnTo>
                  <a:lnTo>
                    <a:pt x="4207218" y="6290310"/>
                  </a:lnTo>
                  <a:lnTo>
                    <a:pt x="4207218" y="6350000"/>
                  </a:lnTo>
                  <a:close/>
                  <a:moveTo>
                    <a:pt x="4207218" y="6269990"/>
                  </a:moveTo>
                  <a:lnTo>
                    <a:pt x="4226268" y="6269990"/>
                  </a:lnTo>
                  <a:lnTo>
                    <a:pt x="4226268" y="6198870"/>
                  </a:lnTo>
                  <a:lnTo>
                    <a:pt x="4299928" y="6198870"/>
                  </a:lnTo>
                  <a:lnTo>
                    <a:pt x="4299928" y="6179820"/>
                  </a:lnTo>
                  <a:lnTo>
                    <a:pt x="4207218" y="6179820"/>
                  </a:lnTo>
                  <a:lnTo>
                    <a:pt x="4226268" y="6269990"/>
                  </a:lnTo>
                  <a:lnTo>
                    <a:pt x="4226268" y="6289040"/>
                  </a:lnTo>
                  <a:lnTo>
                    <a:pt x="4207218" y="6289040"/>
                  </a:lnTo>
                  <a:lnTo>
                    <a:pt x="4207218" y="6269990"/>
                  </a:lnTo>
                  <a:close/>
                  <a:moveTo>
                    <a:pt x="4299928" y="6179820"/>
                  </a:moveTo>
                  <a:lnTo>
                    <a:pt x="4318978" y="6179820"/>
                  </a:lnTo>
                  <a:lnTo>
                    <a:pt x="4318978" y="6198870"/>
                  </a:lnTo>
                  <a:lnTo>
                    <a:pt x="4299928" y="6198870"/>
                  </a:lnTo>
                  <a:lnTo>
                    <a:pt x="4299928" y="6179820"/>
                  </a:lnTo>
                  <a:close/>
                  <a:moveTo>
                    <a:pt x="4299928" y="414020"/>
                  </a:moveTo>
                  <a:lnTo>
                    <a:pt x="4318978" y="414020"/>
                  </a:lnTo>
                  <a:lnTo>
                    <a:pt x="4318978" y="5925820"/>
                  </a:lnTo>
                  <a:lnTo>
                    <a:pt x="4299928" y="5925820"/>
                  </a:lnTo>
                  <a:lnTo>
                    <a:pt x="4299928" y="414020"/>
                  </a:lnTo>
                  <a:close/>
                  <a:moveTo>
                    <a:pt x="4379938" y="414020"/>
                  </a:moveTo>
                  <a:lnTo>
                    <a:pt x="4398988" y="414020"/>
                  </a:lnTo>
                  <a:lnTo>
                    <a:pt x="4398988" y="5925820"/>
                  </a:lnTo>
                  <a:lnTo>
                    <a:pt x="4379938" y="5925820"/>
                  </a:lnTo>
                  <a:lnTo>
                    <a:pt x="4379938" y="414020"/>
                  </a:lnTo>
                  <a:close/>
                  <a:moveTo>
                    <a:pt x="4299928" y="97790"/>
                  </a:moveTo>
                  <a:lnTo>
                    <a:pt x="4299928" y="171450"/>
                  </a:lnTo>
                  <a:lnTo>
                    <a:pt x="4318978" y="171450"/>
                  </a:lnTo>
                  <a:lnTo>
                    <a:pt x="4318978" y="78740"/>
                  </a:lnTo>
                  <a:lnTo>
                    <a:pt x="4226268" y="78740"/>
                  </a:lnTo>
                  <a:lnTo>
                    <a:pt x="4226268" y="97790"/>
                  </a:lnTo>
                  <a:lnTo>
                    <a:pt x="4299928" y="97790"/>
                  </a:lnTo>
                  <a:close/>
                  <a:moveTo>
                    <a:pt x="4299928" y="190500"/>
                  </a:moveTo>
                  <a:lnTo>
                    <a:pt x="4318978" y="190500"/>
                  </a:lnTo>
                  <a:lnTo>
                    <a:pt x="4318978" y="414020"/>
                  </a:lnTo>
                  <a:lnTo>
                    <a:pt x="4299928" y="414020"/>
                  </a:lnTo>
                  <a:lnTo>
                    <a:pt x="4299928" y="190500"/>
                  </a:lnTo>
                  <a:close/>
                  <a:moveTo>
                    <a:pt x="3880377" y="78740"/>
                  </a:moveTo>
                  <a:lnTo>
                    <a:pt x="4208488" y="78740"/>
                  </a:lnTo>
                  <a:lnTo>
                    <a:pt x="4208488" y="97790"/>
                  </a:lnTo>
                  <a:lnTo>
                    <a:pt x="3880377" y="97790"/>
                  </a:lnTo>
                  <a:lnTo>
                    <a:pt x="3880377" y="78740"/>
                  </a:lnTo>
                  <a:close/>
                  <a:moveTo>
                    <a:pt x="4299928" y="190500"/>
                  </a:moveTo>
                  <a:lnTo>
                    <a:pt x="4299928" y="171450"/>
                  </a:lnTo>
                  <a:lnTo>
                    <a:pt x="4226268" y="171450"/>
                  </a:lnTo>
                  <a:lnTo>
                    <a:pt x="4226268" y="97790"/>
                  </a:lnTo>
                  <a:lnTo>
                    <a:pt x="4207218" y="97790"/>
                  </a:lnTo>
                  <a:lnTo>
                    <a:pt x="4207218" y="190500"/>
                  </a:lnTo>
                  <a:lnTo>
                    <a:pt x="4299928" y="190500"/>
                  </a:lnTo>
                  <a:close/>
                  <a:moveTo>
                    <a:pt x="4207218" y="19050"/>
                  </a:moveTo>
                  <a:lnTo>
                    <a:pt x="4207218" y="80010"/>
                  </a:lnTo>
                  <a:lnTo>
                    <a:pt x="4226268" y="80010"/>
                  </a:lnTo>
                  <a:lnTo>
                    <a:pt x="4226268" y="1270"/>
                  </a:lnTo>
                  <a:lnTo>
                    <a:pt x="3878940" y="1270"/>
                  </a:lnTo>
                  <a:lnTo>
                    <a:pt x="3878940" y="20320"/>
                  </a:lnTo>
                  <a:lnTo>
                    <a:pt x="4207218" y="20320"/>
                  </a:lnTo>
                  <a:lnTo>
                    <a:pt x="4207218" y="19050"/>
                  </a:lnTo>
                  <a:close/>
                  <a:moveTo>
                    <a:pt x="4379938" y="190500"/>
                  </a:moveTo>
                  <a:lnTo>
                    <a:pt x="4379938" y="414020"/>
                  </a:lnTo>
                  <a:lnTo>
                    <a:pt x="4398988" y="414020"/>
                  </a:lnTo>
                  <a:lnTo>
                    <a:pt x="4398988" y="171450"/>
                  </a:lnTo>
                  <a:lnTo>
                    <a:pt x="4320248" y="171450"/>
                  </a:lnTo>
                  <a:lnTo>
                    <a:pt x="4320248" y="190500"/>
                  </a:lnTo>
                  <a:lnTo>
                    <a:pt x="4379938" y="190500"/>
                  </a:lnTo>
                  <a:close/>
                  <a:moveTo>
                    <a:pt x="4299928" y="171450"/>
                  </a:moveTo>
                  <a:lnTo>
                    <a:pt x="4318978" y="171450"/>
                  </a:lnTo>
                  <a:lnTo>
                    <a:pt x="4318978" y="190500"/>
                  </a:lnTo>
                  <a:lnTo>
                    <a:pt x="4299928" y="190500"/>
                  </a:lnTo>
                  <a:lnTo>
                    <a:pt x="4299928" y="171450"/>
                  </a:lnTo>
                  <a:close/>
                  <a:moveTo>
                    <a:pt x="4207218" y="78740"/>
                  </a:moveTo>
                  <a:lnTo>
                    <a:pt x="4226268" y="78740"/>
                  </a:lnTo>
                  <a:lnTo>
                    <a:pt x="4226268" y="97790"/>
                  </a:lnTo>
                  <a:lnTo>
                    <a:pt x="4207218" y="97790"/>
                  </a:lnTo>
                  <a:lnTo>
                    <a:pt x="4207218" y="78740"/>
                  </a:lnTo>
                  <a:close/>
                  <a:moveTo>
                    <a:pt x="474499" y="78740"/>
                  </a:moveTo>
                  <a:lnTo>
                    <a:pt x="3880377" y="78740"/>
                  </a:lnTo>
                  <a:lnTo>
                    <a:pt x="3880377" y="97790"/>
                  </a:lnTo>
                  <a:lnTo>
                    <a:pt x="474499" y="97790"/>
                  </a:lnTo>
                  <a:lnTo>
                    <a:pt x="474499" y="78740"/>
                  </a:lnTo>
                  <a:close/>
                  <a:moveTo>
                    <a:pt x="474499" y="0"/>
                  </a:moveTo>
                  <a:lnTo>
                    <a:pt x="3880377" y="0"/>
                  </a:lnTo>
                  <a:lnTo>
                    <a:pt x="3880377" y="19050"/>
                  </a:lnTo>
                  <a:lnTo>
                    <a:pt x="474499" y="19050"/>
                  </a:lnTo>
                  <a:lnTo>
                    <a:pt x="474499" y="0"/>
                  </a:lnTo>
                  <a:close/>
                </a:path>
              </a:pathLst>
            </a:custGeom>
            <a:solidFill>
              <a:srgbClr val="BA851C"/>
            </a:solidFill>
          </p:spPr>
        </p:sp>
      </p:grpSp>
      <p:sp>
        <p:nvSpPr>
          <p:cNvPr id="15" name="AutoShape 15"/>
          <p:cNvSpPr/>
          <p:nvPr/>
        </p:nvSpPr>
        <p:spPr>
          <a:xfrm>
            <a:off x="2822957" y="2020630"/>
            <a:ext cx="5046086" cy="0"/>
          </a:xfrm>
          <a:prstGeom prst="line">
            <a:avLst/>
          </a:prstGeom>
          <a:ln w="28575" cap="flat">
            <a:solidFill>
              <a:srgbClr val="BA85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/>
          </a:p>
        </p:txBody>
      </p:sp>
      <p:sp>
        <p:nvSpPr>
          <p:cNvPr id="16" name="AutoShape 16"/>
          <p:cNvSpPr/>
          <p:nvPr/>
        </p:nvSpPr>
        <p:spPr>
          <a:xfrm>
            <a:off x="2822957" y="2625596"/>
            <a:ext cx="5046086" cy="0"/>
          </a:xfrm>
          <a:prstGeom prst="line">
            <a:avLst/>
          </a:prstGeom>
          <a:ln w="28575" cap="flat">
            <a:solidFill>
              <a:srgbClr val="BA85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/>
          </a:p>
        </p:txBody>
      </p:sp>
      <p:sp>
        <p:nvSpPr>
          <p:cNvPr id="17" name="AutoShape 17"/>
          <p:cNvSpPr/>
          <p:nvPr/>
        </p:nvSpPr>
        <p:spPr>
          <a:xfrm>
            <a:off x="2068902" y="4510687"/>
            <a:ext cx="6554195" cy="0"/>
          </a:xfrm>
          <a:prstGeom prst="line">
            <a:avLst/>
          </a:prstGeom>
          <a:ln w="28575" cap="flat">
            <a:solidFill>
              <a:srgbClr val="BA85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/>
          </a:p>
        </p:txBody>
      </p:sp>
      <p:sp>
        <p:nvSpPr>
          <p:cNvPr id="18" name="AutoShape 18"/>
          <p:cNvSpPr/>
          <p:nvPr/>
        </p:nvSpPr>
        <p:spPr>
          <a:xfrm>
            <a:off x="2135529" y="6107135"/>
            <a:ext cx="1763371" cy="0"/>
          </a:xfrm>
          <a:prstGeom prst="line">
            <a:avLst/>
          </a:prstGeom>
          <a:ln w="28575" cap="flat">
            <a:solidFill>
              <a:srgbClr val="BA85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/>
          </a:p>
        </p:txBody>
      </p:sp>
      <p:sp>
        <p:nvSpPr>
          <p:cNvPr id="19" name="AutoShape 19"/>
          <p:cNvSpPr/>
          <p:nvPr/>
        </p:nvSpPr>
        <p:spPr>
          <a:xfrm>
            <a:off x="5632507" y="6082008"/>
            <a:ext cx="1763371" cy="0"/>
          </a:xfrm>
          <a:prstGeom prst="line">
            <a:avLst/>
          </a:prstGeom>
          <a:ln w="28575" cap="flat">
            <a:solidFill>
              <a:srgbClr val="BA85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/>
          </a:p>
        </p:txBody>
      </p:sp>
      <p:sp>
        <p:nvSpPr>
          <p:cNvPr id="20" name="Freeform 20"/>
          <p:cNvSpPr/>
          <p:nvPr/>
        </p:nvSpPr>
        <p:spPr>
          <a:xfrm>
            <a:off x="5499100" y="5378450"/>
            <a:ext cx="2060531" cy="648099"/>
          </a:xfrm>
          <a:custGeom>
            <a:avLst/>
            <a:gdLst/>
            <a:ahLst/>
            <a:cxnLst/>
            <a:rect l="l" t="t" r="r" b="b"/>
            <a:pathLst>
              <a:path w="2060531" h="648099">
                <a:moveTo>
                  <a:pt x="0" y="0"/>
                </a:moveTo>
                <a:lnTo>
                  <a:pt x="2060532" y="0"/>
                </a:lnTo>
                <a:lnTo>
                  <a:pt x="2060532" y="648099"/>
                </a:lnTo>
                <a:lnTo>
                  <a:pt x="0" y="64809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22" name="TextBox 22"/>
          <p:cNvSpPr txBox="1"/>
          <p:nvPr/>
        </p:nvSpPr>
        <p:spPr>
          <a:xfrm>
            <a:off x="1052152" y="3774086"/>
            <a:ext cx="8587696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sz="3999">
                <a:solidFill>
                  <a:srgbClr val="17384D"/>
                </a:solidFill>
                <a:latin typeface="Pinyon Script"/>
              </a:rPr>
              <a:t>Zaynobiddin Shoxobiddinov</a:t>
            </a:r>
            <a:endParaRPr sz="3999" dirty="0">
              <a:solidFill>
                <a:srgbClr val="17384D"/>
              </a:solidFill>
              <a:latin typeface="Pinyon Script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2741318" y="2141919"/>
            <a:ext cx="5209364" cy="333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1857" spc="180">
                <a:solidFill>
                  <a:srgbClr val="17384D"/>
                </a:solidFill>
                <a:latin typeface="Poppins"/>
                <a:ea typeface="Poppins"/>
                <a:cs typeface="Poppins"/>
                <a:sym typeface="Poppins"/>
              </a:rPr>
              <a:t>OF PUBLICATION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254376" y="3015349"/>
            <a:ext cx="6183248" cy="230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4"/>
              </a:lnSpc>
              <a:spcBef>
                <a:spcPct val="0"/>
              </a:spcBef>
            </a:pPr>
            <a:r>
              <a:rPr lang="en-US" sz="1289" spc="125">
                <a:solidFill>
                  <a:srgbClr val="17384D"/>
                </a:solidFill>
                <a:latin typeface="Poppins"/>
                <a:ea typeface="Poppins"/>
                <a:cs typeface="Poppins"/>
                <a:sym typeface="Poppins"/>
              </a:rPr>
              <a:t>This certificate is proudly awarded to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254376" y="4624926"/>
            <a:ext cx="6183248" cy="915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4"/>
              </a:lnSpc>
            </a:pPr>
            <a:r>
              <a:rPr sz="1289">
                <a:solidFill>
                  <a:srgbClr val="17384D"/>
                </a:solidFill>
                <a:latin typeface="Poppins"/>
              </a:rPr>
              <a:t>is recognition of the paper publication entitled”Understanding Quantum Neural Networks" published online on MURA (Millat Umidi Research Archive)</a:t>
            </a:r>
          </a:p>
          <a:p>
            <a:pPr algn="ctr">
              <a:lnSpc>
                <a:spcPts val="1804"/>
              </a:lnSpc>
            </a:pPr>
            <a:r>
              <a:rPr sz="1289">
                <a:solidFill>
                  <a:srgbClr val="17384D"/>
                </a:solidFill>
                <a:latin typeface="Poppins"/>
              </a:rPr>
              <a:t>Vol. 1 No. 11 (2025)</a:t>
            </a:r>
            <a:endParaRPr sz="1289" dirty="0">
              <a:solidFill>
                <a:srgbClr val="17384D"/>
              </a:solidFill>
              <a:latin typeface="Poppins"/>
            </a:endParaRPr>
          </a:p>
          <a:p>
            <a:pPr algn="ctr">
              <a:lnSpc>
                <a:spcPts val="1804"/>
              </a:lnSpc>
              <a:spcBef>
                <a:spcPct val="0"/>
              </a:spcBef>
            </a:pPr>
            <a:endParaRPr lang="en-US" sz="1289" spc="125" dirty="0">
              <a:solidFill>
                <a:srgbClr val="17384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860790" y="812590"/>
            <a:ext cx="6970419" cy="1084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83"/>
              </a:lnSpc>
              <a:spcBef>
                <a:spcPct val="0"/>
              </a:spcBef>
            </a:pPr>
            <a:r>
              <a:rPr lang="en-US" sz="6416">
                <a:solidFill>
                  <a:srgbClr val="17384D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CERTIFICATE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084077" y="5683250"/>
            <a:ext cx="1733023" cy="350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84"/>
              </a:lnSpc>
              <a:spcBef>
                <a:spcPct val="0"/>
              </a:spcBef>
            </a:pPr>
            <a:r>
              <a:rPr sz="2131">
                <a:solidFill>
                  <a:srgbClr val="0A2D4D"/>
                </a:solidFill>
                <a:latin typeface="DM Serif Display"/>
              </a:rPr>
              <a:t>01.11.2025</a:t>
            </a:r>
            <a:endParaRPr sz="2131" dirty="0">
              <a:solidFill>
                <a:srgbClr val="0A2D4D"/>
              </a:solidFill>
              <a:latin typeface="DM Serif Display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5662855" y="6103815"/>
            <a:ext cx="1733023" cy="345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84"/>
              </a:lnSpc>
              <a:spcBef>
                <a:spcPct val="0"/>
              </a:spcBef>
            </a:pPr>
            <a:r>
              <a:rPr lang="en-US" sz="2131" dirty="0" err="1">
                <a:solidFill>
                  <a:srgbClr val="0A2D4D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I.I.Kuchkarov</a:t>
            </a:r>
            <a:endParaRPr lang="en-US" sz="2131" dirty="0">
              <a:solidFill>
                <a:srgbClr val="0A2D4D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2314764" y="6230239"/>
            <a:ext cx="1392424" cy="225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02"/>
              </a:lnSpc>
              <a:spcBef>
                <a:spcPct val="0"/>
              </a:spcBef>
            </a:pPr>
            <a:r>
              <a:rPr lang="en-US" sz="2130" dirty="0">
                <a:solidFill>
                  <a:srgbClr val="0A2D4D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Date</a:t>
            </a:r>
          </a:p>
        </p:txBody>
      </p:sp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2038" y="5268925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73</Words>
  <Application>Microsoft Macintosh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Pinyon Script</vt:lpstr>
      <vt:lpstr>Poppins</vt:lpstr>
      <vt:lpstr>DM Serif Display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Minimalist Employee of the Month Certificate</dc:title>
  <cp:lastModifiedBy>Zaynobiddin</cp:lastModifiedBy>
  <cp:revision>7</cp:revision>
  <dcterms:created xsi:type="dcterms:W3CDTF">2006-08-16T00:00:00Z</dcterms:created>
  <dcterms:modified xsi:type="dcterms:W3CDTF">2025-11-01T06:51:31Z</dcterms:modified>
  <dc:identifier>DAG3bXoJUOs</dc:identifier>
</cp:coreProperties>
</file>