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269" r:id="rId4"/>
    <p:sldId id="272" r:id="rId5"/>
    <p:sldId id="273" r:id="rId6"/>
    <p:sldId id="274" r:id="rId7"/>
    <p:sldId id="270" r:id="rId8"/>
    <p:sldId id="280" r:id="rId9"/>
    <p:sldId id="282" r:id="rId10"/>
    <p:sldId id="265" r:id="rId11"/>
    <p:sldId id="287" r:id="rId12"/>
    <p:sldId id="288" r:id="rId13"/>
    <p:sldId id="268" r:id="rId14"/>
    <p:sldId id="290" r:id="rId15"/>
    <p:sldId id="292" r:id="rId16"/>
    <p:sldId id="294" r:id="rId17"/>
    <p:sldId id="271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251" userDrawn="1">
          <p15:clr>
            <a:srgbClr val="A4A3A4"/>
          </p15:clr>
        </p15:guide>
        <p15:guide id="3" orient="horz" pos="2455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14"/>
    <a:srgbClr val="FFD65B"/>
    <a:srgbClr val="FCEFE1"/>
    <a:srgbClr val="2190FD"/>
    <a:srgbClr val="3D72C1"/>
    <a:srgbClr val="D62627"/>
    <a:srgbClr val="F9BC5A"/>
    <a:srgbClr val="21262A"/>
    <a:srgbClr val="73EBC8"/>
    <a:srgbClr val="34D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102" autoAdjust="0"/>
  </p:normalViewPr>
  <p:slideViewPr>
    <p:cSldViewPr snapToGrid="0" showGuides="1">
      <p:cViewPr varScale="1">
        <p:scale>
          <a:sx n="91" d="100"/>
          <a:sy n="91" d="100"/>
        </p:scale>
        <p:origin x="536" y="60"/>
      </p:cViewPr>
      <p:guideLst>
        <p:guide orient="horz" pos="2251"/>
        <p:guide orient="horz" pos="2455"/>
        <p:guide pos="3840"/>
      </p:guideLst>
    </p:cSldViewPr>
  </p:slideViewPr>
  <p:outlineViewPr>
    <p:cViewPr>
      <p:scale>
        <a:sx n="33" d="100"/>
        <a:sy n="33" d="100"/>
      </p:scale>
      <p:origin x="0" y="-9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365</c:v>
                </c:pt>
                <c:pt idx="1">
                  <c:v>552</c:v>
                </c:pt>
                <c:pt idx="2">
                  <c:v>791</c:v>
                </c:pt>
                <c:pt idx="3">
                  <c:v>900</c:v>
                </c:pt>
                <c:pt idx="4">
                  <c:v>930</c:v>
                </c:pt>
                <c:pt idx="5">
                  <c:v>1100</c:v>
                </c:pt>
                <c:pt idx="6">
                  <c:v>1150</c:v>
                </c:pt>
                <c:pt idx="7">
                  <c:v>1125</c:v>
                </c:pt>
                <c:pt idx="8">
                  <c:v>1170</c:v>
                </c:pt>
                <c:pt idx="9">
                  <c:v>1190</c:v>
                </c:pt>
                <c:pt idx="10">
                  <c:v>1180</c:v>
                </c:pt>
                <c:pt idx="11">
                  <c:v>1199</c:v>
                </c:pt>
                <c:pt idx="12">
                  <c:v>1070</c:v>
                </c:pt>
                <c:pt idx="13">
                  <c:v>1080</c:v>
                </c:pt>
                <c:pt idx="14">
                  <c:v>870</c:v>
                </c:pt>
                <c:pt idx="15">
                  <c:v>760</c:v>
                </c:pt>
                <c:pt idx="16">
                  <c:v>430</c:v>
                </c:pt>
                <c:pt idx="17">
                  <c:v>280</c:v>
                </c:pt>
                <c:pt idx="18">
                  <c:v>210</c:v>
                </c:pt>
                <c:pt idx="19">
                  <c:v>130</c:v>
                </c:pt>
                <c:pt idx="20">
                  <c:v>100</c:v>
                </c:pt>
                <c:pt idx="21">
                  <c:v>70</c:v>
                </c:pt>
                <c:pt idx="22">
                  <c:v>115</c:v>
                </c:pt>
                <c:pt idx="2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8-4A41-A723-B5F9775B1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9315376"/>
        <c:axId val="1879335344"/>
      </c:barChart>
      <c:catAx>
        <c:axId val="187931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335344"/>
        <c:crosses val="autoZero"/>
        <c:auto val="1"/>
        <c:lblAlgn val="ctr"/>
        <c:lblOffset val="100"/>
        <c:noMultiLvlLbl val="0"/>
      </c:catAx>
      <c:valAx>
        <c:axId val="18793353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  <a:alpha val="9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31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2024/8/16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2024/8/16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DD2B1-1A58-4FDB-AD54-64407EF7A1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F56EE40-9EEF-4DFE-A7D3-152D0CCABD8C}"/>
              </a:ext>
            </a:extLst>
          </p:cNvPr>
          <p:cNvGrpSpPr/>
          <p:nvPr userDrawn="1"/>
        </p:nvGrpSpPr>
        <p:grpSpPr>
          <a:xfrm>
            <a:off x="-639192" y="-3211525"/>
            <a:ext cx="13470384" cy="13281047"/>
            <a:chOff x="-639192" y="-3211525"/>
            <a:chExt cx="13470384" cy="13281047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3EC56E0-D9D8-4D79-A0EF-71B9899A6F6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B289E93-7BA7-44DA-BB95-BA0FCE352AC7}"/>
                </a:ext>
              </a:extLst>
            </p:cNvPr>
            <p:cNvSpPr/>
            <p:nvPr/>
          </p:nvSpPr>
          <p:spPr>
            <a:xfrm rot="2700000" flipV="1">
              <a:off x="-544524" y="-3306193"/>
              <a:ext cx="13281047" cy="13470384"/>
            </a:xfrm>
            <a:custGeom>
              <a:avLst/>
              <a:gdLst>
                <a:gd name="connsiteX0" fmla="*/ 4662824 w 13281047"/>
                <a:gd name="connsiteY0" fmla="*/ 91847 h 13470384"/>
                <a:gd name="connsiteX1" fmla="*/ 4846518 w 13281047"/>
                <a:gd name="connsiteY1" fmla="*/ 91847 h 13470384"/>
                <a:gd name="connsiteX2" fmla="*/ 4754672 w 13281047"/>
                <a:gd name="connsiteY2" fmla="*/ 0 h 13470384"/>
                <a:gd name="connsiteX3" fmla="*/ 4144733 w 13281047"/>
                <a:gd name="connsiteY3" fmla="*/ 609939 h 13470384"/>
                <a:gd name="connsiteX4" fmla="*/ 5364610 w 13281047"/>
                <a:gd name="connsiteY4" fmla="*/ 609939 h 13470384"/>
                <a:gd name="connsiteX5" fmla="*/ 5180920 w 13281047"/>
                <a:gd name="connsiteY5" fmla="*/ 426249 h 13470384"/>
                <a:gd name="connsiteX6" fmla="*/ 4328423 w 13281047"/>
                <a:gd name="connsiteY6" fmla="*/ 426249 h 13470384"/>
                <a:gd name="connsiteX7" fmla="*/ 3626641 w 13281047"/>
                <a:gd name="connsiteY7" fmla="*/ 1128030 h 13470384"/>
                <a:gd name="connsiteX8" fmla="*/ 5882701 w 13281047"/>
                <a:gd name="connsiteY8" fmla="*/ 1128030 h 13470384"/>
                <a:gd name="connsiteX9" fmla="*/ 5699012 w 13281047"/>
                <a:gd name="connsiteY9" fmla="*/ 944340 h 13470384"/>
                <a:gd name="connsiteX10" fmla="*/ 3810331 w 13281047"/>
                <a:gd name="connsiteY10" fmla="*/ 944340 h 13470384"/>
                <a:gd name="connsiteX11" fmla="*/ 3108550 w 13281047"/>
                <a:gd name="connsiteY11" fmla="*/ 1646122 h 13470384"/>
                <a:gd name="connsiteX12" fmla="*/ 6400793 w 13281047"/>
                <a:gd name="connsiteY12" fmla="*/ 1646121 h 13470384"/>
                <a:gd name="connsiteX13" fmla="*/ 6217104 w 13281047"/>
                <a:gd name="connsiteY13" fmla="*/ 1462433 h 13470384"/>
                <a:gd name="connsiteX14" fmla="*/ 3292239 w 13281047"/>
                <a:gd name="connsiteY14" fmla="*/ 1462433 h 13470384"/>
                <a:gd name="connsiteX15" fmla="*/ 2590458 w 13281047"/>
                <a:gd name="connsiteY15" fmla="*/ 2164213 h 13470384"/>
                <a:gd name="connsiteX16" fmla="*/ 6918885 w 13281047"/>
                <a:gd name="connsiteY16" fmla="*/ 2164213 h 13470384"/>
                <a:gd name="connsiteX17" fmla="*/ 6735196 w 13281047"/>
                <a:gd name="connsiteY17" fmla="*/ 1980524 h 13470384"/>
                <a:gd name="connsiteX18" fmla="*/ 2774147 w 13281047"/>
                <a:gd name="connsiteY18" fmla="*/ 1980524 h 13470384"/>
                <a:gd name="connsiteX19" fmla="*/ 2072367 w 13281047"/>
                <a:gd name="connsiteY19" fmla="*/ 2682305 h 13470384"/>
                <a:gd name="connsiteX20" fmla="*/ 7436976 w 13281047"/>
                <a:gd name="connsiteY20" fmla="*/ 2682304 h 13470384"/>
                <a:gd name="connsiteX21" fmla="*/ 7253287 w 13281047"/>
                <a:gd name="connsiteY21" fmla="*/ 2498615 h 13470384"/>
                <a:gd name="connsiteX22" fmla="*/ 2256056 w 13281047"/>
                <a:gd name="connsiteY22" fmla="*/ 2498616 h 13470384"/>
                <a:gd name="connsiteX23" fmla="*/ 1554275 w 13281047"/>
                <a:gd name="connsiteY23" fmla="*/ 3200396 h 13470384"/>
                <a:gd name="connsiteX24" fmla="*/ 7955067 w 13281047"/>
                <a:gd name="connsiteY24" fmla="*/ 3200396 h 13470384"/>
                <a:gd name="connsiteX25" fmla="*/ 7771379 w 13281047"/>
                <a:gd name="connsiteY25" fmla="*/ 3016707 h 13470384"/>
                <a:gd name="connsiteX26" fmla="*/ 1737964 w 13281047"/>
                <a:gd name="connsiteY26" fmla="*/ 3016708 h 13470384"/>
                <a:gd name="connsiteX27" fmla="*/ 1036184 w 13281047"/>
                <a:gd name="connsiteY27" fmla="*/ 3718488 h 13470384"/>
                <a:gd name="connsiteX28" fmla="*/ 8473159 w 13281047"/>
                <a:gd name="connsiteY28" fmla="*/ 3718488 h 13470384"/>
                <a:gd name="connsiteX29" fmla="*/ 8289470 w 13281047"/>
                <a:gd name="connsiteY29" fmla="*/ 3534798 h 13470384"/>
                <a:gd name="connsiteX30" fmla="*/ 1219873 w 13281047"/>
                <a:gd name="connsiteY30" fmla="*/ 3534799 h 13470384"/>
                <a:gd name="connsiteX31" fmla="*/ 518092 w 13281047"/>
                <a:gd name="connsiteY31" fmla="*/ 4236580 h 13470384"/>
                <a:gd name="connsiteX32" fmla="*/ 8991251 w 13281047"/>
                <a:gd name="connsiteY32" fmla="*/ 4236580 h 13470384"/>
                <a:gd name="connsiteX33" fmla="*/ 8807562 w 13281047"/>
                <a:gd name="connsiteY33" fmla="*/ 4052890 h 13470384"/>
                <a:gd name="connsiteX34" fmla="*/ 701781 w 13281047"/>
                <a:gd name="connsiteY34" fmla="*/ 4052891 h 13470384"/>
                <a:gd name="connsiteX35" fmla="*/ 0 w 13281047"/>
                <a:gd name="connsiteY35" fmla="*/ 4754672 h 13470384"/>
                <a:gd name="connsiteX36" fmla="*/ 9509343 w 13281047"/>
                <a:gd name="connsiteY36" fmla="*/ 4754672 h 13470384"/>
                <a:gd name="connsiteX37" fmla="*/ 9325655 w 13281047"/>
                <a:gd name="connsiteY37" fmla="*/ 4570983 h 13470384"/>
                <a:gd name="connsiteX38" fmla="*/ 183688 w 13281047"/>
                <a:gd name="connsiteY38" fmla="*/ 4570983 h 13470384"/>
                <a:gd name="connsiteX39" fmla="*/ 8434536 w 13281047"/>
                <a:gd name="connsiteY39" fmla="*/ 13378541 h 13470384"/>
                <a:gd name="connsiteX40" fmla="*/ 8526379 w 13281047"/>
                <a:gd name="connsiteY40" fmla="*/ 13470384 h 13470384"/>
                <a:gd name="connsiteX41" fmla="*/ 8618222 w 13281047"/>
                <a:gd name="connsiteY41" fmla="*/ 13378540 h 13470384"/>
                <a:gd name="connsiteX42" fmla="*/ 7916445 w 13281047"/>
                <a:gd name="connsiteY42" fmla="*/ 12860450 h 13470384"/>
                <a:gd name="connsiteX43" fmla="*/ 8100134 w 13281047"/>
                <a:gd name="connsiteY43" fmla="*/ 13044138 h 13470384"/>
                <a:gd name="connsiteX44" fmla="*/ 8952624 w 13281047"/>
                <a:gd name="connsiteY44" fmla="*/ 13044138 h 13470384"/>
                <a:gd name="connsiteX45" fmla="*/ 9136313 w 13281047"/>
                <a:gd name="connsiteY45" fmla="*/ 12860450 h 13470384"/>
                <a:gd name="connsiteX46" fmla="*/ 7398353 w 13281047"/>
                <a:gd name="connsiteY46" fmla="*/ 12342358 h 13470384"/>
                <a:gd name="connsiteX47" fmla="*/ 7582041 w 13281047"/>
                <a:gd name="connsiteY47" fmla="*/ 12526046 h 13470384"/>
                <a:gd name="connsiteX48" fmla="*/ 9470716 w 13281047"/>
                <a:gd name="connsiteY48" fmla="*/ 12526047 h 13470384"/>
                <a:gd name="connsiteX49" fmla="*/ 9654405 w 13281047"/>
                <a:gd name="connsiteY49" fmla="*/ 12342358 h 13470384"/>
                <a:gd name="connsiteX50" fmla="*/ 6880261 w 13281047"/>
                <a:gd name="connsiteY50" fmla="*/ 11824265 h 13470384"/>
                <a:gd name="connsiteX51" fmla="*/ 7063950 w 13281047"/>
                <a:gd name="connsiteY51" fmla="*/ 12007955 h 13470384"/>
                <a:gd name="connsiteX52" fmla="*/ 9988808 w 13281047"/>
                <a:gd name="connsiteY52" fmla="*/ 12007955 h 13470384"/>
                <a:gd name="connsiteX53" fmla="*/ 10172497 w 13281047"/>
                <a:gd name="connsiteY53" fmla="*/ 11824265 h 13470384"/>
                <a:gd name="connsiteX54" fmla="*/ 6362170 w 13281047"/>
                <a:gd name="connsiteY54" fmla="*/ 11306175 h 13470384"/>
                <a:gd name="connsiteX55" fmla="*/ 6545859 w 13281047"/>
                <a:gd name="connsiteY55" fmla="*/ 11489864 h 13470384"/>
                <a:gd name="connsiteX56" fmla="*/ 10506898 w 13281047"/>
                <a:gd name="connsiteY56" fmla="*/ 11489864 h 13470384"/>
                <a:gd name="connsiteX57" fmla="*/ 10690588 w 13281047"/>
                <a:gd name="connsiteY57" fmla="*/ 11306175 h 13470384"/>
                <a:gd name="connsiteX58" fmla="*/ 5844079 w 13281047"/>
                <a:gd name="connsiteY58" fmla="*/ 10788084 h 13470384"/>
                <a:gd name="connsiteX59" fmla="*/ 6027767 w 13281047"/>
                <a:gd name="connsiteY59" fmla="*/ 10971772 h 13470384"/>
                <a:gd name="connsiteX60" fmla="*/ 11024991 w 13281047"/>
                <a:gd name="connsiteY60" fmla="*/ 10971772 h 13470384"/>
                <a:gd name="connsiteX61" fmla="*/ 11208679 w 13281047"/>
                <a:gd name="connsiteY61" fmla="*/ 10788083 h 13470384"/>
                <a:gd name="connsiteX62" fmla="*/ 5325988 w 13281047"/>
                <a:gd name="connsiteY62" fmla="*/ 10269993 h 13470384"/>
                <a:gd name="connsiteX63" fmla="*/ 5509676 w 13281047"/>
                <a:gd name="connsiteY63" fmla="*/ 10453680 h 13470384"/>
                <a:gd name="connsiteX64" fmla="*/ 11543082 w 13281047"/>
                <a:gd name="connsiteY64" fmla="*/ 10453680 h 13470384"/>
                <a:gd name="connsiteX65" fmla="*/ 11726770 w 13281047"/>
                <a:gd name="connsiteY65" fmla="*/ 10269993 h 13470384"/>
                <a:gd name="connsiteX66" fmla="*/ 4807894 w 13281047"/>
                <a:gd name="connsiteY66" fmla="*/ 9751899 h 13470384"/>
                <a:gd name="connsiteX67" fmla="*/ 4991583 w 13281047"/>
                <a:gd name="connsiteY67" fmla="*/ 9935588 h 13470384"/>
                <a:gd name="connsiteX68" fmla="*/ 12061175 w 13281047"/>
                <a:gd name="connsiteY68" fmla="*/ 9935588 h 13470384"/>
                <a:gd name="connsiteX69" fmla="*/ 12244864 w 13281047"/>
                <a:gd name="connsiteY69" fmla="*/ 9751899 h 13470384"/>
                <a:gd name="connsiteX70" fmla="*/ 4289803 w 13281047"/>
                <a:gd name="connsiteY70" fmla="*/ 9233808 h 13470384"/>
                <a:gd name="connsiteX71" fmla="*/ 4473492 w 13281047"/>
                <a:gd name="connsiteY71" fmla="*/ 9417497 h 13470384"/>
                <a:gd name="connsiteX72" fmla="*/ 12579267 w 13281047"/>
                <a:gd name="connsiteY72" fmla="*/ 9417496 h 13470384"/>
                <a:gd name="connsiteX73" fmla="*/ 12762955 w 13281047"/>
                <a:gd name="connsiteY73" fmla="*/ 9233807 h 13470384"/>
                <a:gd name="connsiteX74" fmla="*/ 3771711 w 13281047"/>
                <a:gd name="connsiteY74" fmla="*/ 8715716 h 13470384"/>
                <a:gd name="connsiteX75" fmla="*/ 3955400 w 13281047"/>
                <a:gd name="connsiteY75" fmla="*/ 8899405 h 13470384"/>
                <a:gd name="connsiteX76" fmla="*/ 13097358 w 13281047"/>
                <a:gd name="connsiteY76" fmla="*/ 8899405 h 13470384"/>
                <a:gd name="connsiteX77" fmla="*/ 13281047 w 13281047"/>
                <a:gd name="connsiteY77" fmla="*/ 8715716 h 13470384"/>
                <a:gd name="connsiteX78" fmla="*/ 3253620 w 13281047"/>
                <a:gd name="connsiteY78" fmla="*/ 8197625 h 13470384"/>
                <a:gd name="connsiteX79" fmla="*/ 3437309 w 13281047"/>
                <a:gd name="connsiteY79" fmla="*/ 8381314 h 13470384"/>
                <a:gd name="connsiteX80" fmla="*/ 13135985 w 13281047"/>
                <a:gd name="connsiteY80" fmla="*/ 8381313 h 13470384"/>
                <a:gd name="connsiteX81" fmla="*/ 12952295 w 13281047"/>
                <a:gd name="connsiteY81" fmla="*/ 8197624 h 13470384"/>
                <a:gd name="connsiteX82" fmla="*/ 2735528 w 13281047"/>
                <a:gd name="connsiteY82" fmla="*/ 7679533 h 13470384"/>
                <a:gd name="connsiteX83" fmla="*/ 2919217 w 13281047"/>
                <a:gd name="connsiteY83" fmla="*/ 7863222 h 13470384"/>
                <a:gd name="connsiteX84" fmla="*/ 12617892 w 13281047"/>
                <a:gd name="connsiteY84" fmla="*/ 7863221 h 13470384"/>
                <a:gd name="connsiteX85" fmla="*/ 12434203 w 13281047"/>
                <a:gd name="connsiteY85" fmla="*/ 7679532 h 13470384"/>
                <a:gd name="connsiteX86" fmla="*/ 2217435 w 13281047"/>
                <a:gd name="connsiteY86" fmla="*/ 7161440 h 13470384"/>
                <a:gd name="connsiteX87" fmla="*/ 2401125 w 13281047"/>
                <a:gd name="connsiteY87" fmla="*/ 7345130 h 13470384"/>
                <a:gd name="connsiteX88" fmla="*/ 12099801 w 13281047"/>
                <a:gd name="connsiteY88" fmla="*/ 7345129 h 13470384"/>
                <a:gd name="connsiteX89" fmla="*/ 11916112 w 13281047"/>
                <a:gd name="connsiteY89" fmla="*/ 7161441 h 13470384"/>
                <a:gd name="connsiteX90" fmla="*/ 1699345 w 13281047"/>
                <a:gd name="connsiteY90" fmla="*/ 6643350 h 13470384"/>
                <a:gd name="connsiteX91" fmla="*/ 1883034 w 13281047"/>
                <a:gd name="connsiteY91" fmla="*/ 6827039 h 13470384"/>
                <a:gd name="connsiteX92" fmla="*/ 11581710 w 13281047"/>
                <a:gd name="connsiteY92" fmla="*/ 6827039 h 13470384"/>
                <a:gd name="connsiteX93" fmla="*/ 11398021 w 13281047"/>
                <a:gd name="connsiteY93" fmla="*/ 6643349 h 13470384"/>
                <a:gd name="connsiteX94" fmla="*/ 1181253 w 13281047"/>
                <a:gd name="connsiteY94" fmla="*/ 6125258 h 13470384"/>
                <a:gd name="connsiteX95" fmla="*/ 1364943 w 13281047"/>
                <a:gd name="connsiteY95" fmla="*/ 6308948 h 13470384"/>
                <a:gd name="connsiteX96" fmla="*/ 11063619 w 13281047"/>
                <a:gd name="connsiteY96" fmla="*/ 6308947 h 13470384"/>
                <a:gd name="connsiteX97" fmla="*/ 10879929 w 13281047"/>
                <a:gd name="connsiteY97" fmla="*/ 6125258 h 13470384"/>
                <a:gd name="connsiteX98" fmla="*/ 663161 w 13281047"/>
                <a:gd name="connsiteY98" fmla="*/ 5607166 h 13470384"/>
                <a:gd name="connsiteX99" fmla="*/ 846850 w 13281047"/>
                <a:gd name="connsiteY99" fmla="*/ 5790855 h 13470384"/>
                <a:gd name="connsiteX100" fmla="*/ 10545526 w 13281047"/>
                <a:gd name="connsiteY100" fmla="*/ 5790855 h 13470384"/>
                <a:gd name="connsiteX101" fmla="*/ 10361837 w 13281047"/>
                <a:gd name="connsiteY101" fmla="*/ 5607166 h 13470384"/>
                <a:gd name="connsiteX102" fmla="*/ 145070 w 13281047"/>
                <a:gd name="connsiteY102" fmla="*/ 5089075 h 13470384"/>
                <a:gd name="connsiteX103" fmla="*/ 328759 w 13281047"/>
                <a:gd name="connsiteY103" fmla="*/ 5272764 h 13470384"/>
                <a:gd name="connsiteX104" fmla="*/ 10027435 w 13281047"/>
                <a:gd name="connsiteY104" fmla="*/ 5272763 h 13470384"/>
                <a:gd name="connsiteX105" fmla="*/ 9843746 w 13281047"/>
                <a:gd name="connsiteY105" fmla="*/ 5089074 h 1347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81047" h="13470384">
                  <a:moveTo>
                    <a:pt x="4662824" y="91847"/>
                  </a:moveTo>
                  <a:lnTo>
                    <a:pt x="4846518" y="91847"/>
                  </a:lnTo>
                  <a:lnTo>
                    <a:pt x="4754672" y="0"/>
                  </a:lnTo>
                  <a:close/>
                  <a:moveTo>
                    <a:pt x="4144733" y="609939"/>
                  </a:moveTo>
                  <a:lnTo>
                    <a:pt x="5364610" y="609939"/>
                  </a:lnTo>
                  <a:lnTo>
                    <a:pt x="5180920" y="426249"/>
                  </a:lnTo>
                  <a:lnTo>
                    <a:pt x="4328423" y="426249"/>
                  </a:lnTo>
                  <a:close/>
                  <a:moveTo>
                    <a:pt x="3626641" y="1128030"/>
                  </a:moveTo>
                  <a:lnTo>
                    <a:pt x="5882701" y="1128030"/>
                  </a:lnTo>
                  <a:lnTo>
                    <a:pt x="5699012" y="944340"/>
                  </a:lnTo>
                  <a:lnTo>
                    <a:pt x="3810331" y="944340"/>
                  </a:lnTo>
                  <a:close/>
                  <a:moveTo>
                    <a:pt x="3108550" y="1646122"/>
                  </a:moveTo>
                  <a:lnTo>
                    <a:pt x="6400793" y="1646121"/>
                  </a:lnTo>
                  <a:lnTo>
                    <a:pt x="6217104" y="1462433"/>
                  </a:lnTo>
                  <a:lnTo>
                    <a:pt x="3292239" y="1462433"/>
                  </a:lnTo>
                  <a:close/>
                  <a:moveTo>
                    <a:pt x="2590458" y="2164213"/>
                  </a:moveTo>
                  <a:lnTo>
                    <a:pt x="6918885" y="2164213"/>
                  </a:lnTo>
                  <a:lnTo>
                    <a:pt x="6735196" y="1980524"/>
                  </a:lnTo>
                  <a:lnTo>
                    <a:pt x="2774147" y="1980524"/>
                  </a:lnTo>
                  <a:close/>
                  <a:moveTo>
                    <a:pt x="2072367" y="2682305"/>
                  </a:moveTo>
                  <a:lnTo>
                    <a:pt x="7436976" y="2682304"/>
                  </a:lnTo>
                  <a:lnTo>
                    <a:pt x="7253287" y="2498615"/>
                  </a:lnTo>
                  <a:lnTo>
                    <a:pt x="2256056" y="2498616"/>
                  </a:lnTo>
                  <a:close/>
                  <a:moveTo>
                    <a:pt x="1554275" y="3200396"/>
                  </a:moveTo>
                  <a:lnTo>
                    <a:pt x="7955067" y="3200396"/>
                  </a:lnTo>
                  <a:lnTo>
                    <a:pt x="7771379" y="3016707"/>
                  </a:lnTo>
                  <a:lnTo>
                    <a:pt x="1737964" y="3016708"/>
                  </a:lnTo>
                  <a:close/>
                  <a:moveTo>
                    <a:pt x="1036184" y="3718488"/>
                  </a:moveTo>
                  <a:lnTo>
                    <a:pt x="8473159" y="3718488"/>
                  </a:lnTo>
                  <a:lnTo>
                    <a:pt x="8289470" y="3534798"/>
                  </a:lnTo>
                  <a:lnTo>
                    <a:pt x="1219873" y="3534799"/>
                  </a:lnTo>
                  <a:close/>
                  <a:moveTo>
                    <a:pt x="518092" y="4236580"/>
                  </a:moveTo>
                  <a:lnTo>
                    <a:pt x="8991251" y="4236580"/>
                  </a:lnTo>
                  <a:lnTo>
                    <a:pt x="8807562" y="4052890"/>
                  </a:lnTo>
                  <a:lnTo>
                    <a:pt x="701781" y="4052891"/>
                  </a:lnTo>
                  <a:close/>
                  <a:moveTo>
                    <a:pt x="0" y="4754672"/>
                  </a:moveTo>
                  <a:lnTo>
                    <a:pt x="9509343" y="4754672"/>
                  </a:lnTo>
                  <a:lnTo>
                    <a:pt x="9325655" y="4570983"/>
                  </a:lnTo>
                  <a:lnTo>
                    <a:pt x="183688" y="4570983"/>
                  </a:lnTo>
                  <a:close/>
                  <a:moveTo>
                    <a:pt x="8434536" y="13378541"/>
                  </a:moveTo>
                  <a:lnTo>
                    <a:pt x="8526379" y="13470384"/>
                  </a:lnTo>
                  <a:lnTo>
                    <a:pt x="8618222" y="13378540"/>
                  </a:lnTo>
                  <a:close/>
                  <a:moveTo>
                    <a:pt x="7916445" y="12860450"/>
                  </a:moveTo>
                  <a:lnTo>
                    <a:pt x="8100134" y="13044138"/>
                  </a:lnTo>
                  <a:lnTo>
                    <a:pt x="8952624" y="13044138"/>
                  </a:lnTo>
                  <a:lnTo>
                    <a:pt x="9136313" y="12860450"/>
                  </a:lnTo>
                  <a:close/>
                  <a:moveTo>
                    <a:pt x="7398353" y="12342358"/>
                  </a:moveTo>
                  <a:lnTo>
                    <a:pt x="7582041" y="12526046"/>
                  </a:lnTo>
                  <a:lnTo>
                    <a:pt x="9470716" y="12526047"/>
                  </a:lnTo>
                  <a:lnTo>
                    <a:pt x="9654405" y="12342358"/>
                  </a:lnTo>
                  <a:close/>
                  <a:moveTo>
                    <a:pt x="6880261" y="11824265"/>
                  </a:moveTo>
                  <a:lnTo>
                    <a:pt x="7063950" y="12007955"/>
                  </a:lnTo>
                  <a:lnTo>
                    <a:pt x="9988808" y="12007955"/>
                  </a:lnTo>
                  <a:lnTo>
                    <a:pt x="10172497" y="11824265"/>
                  </a:lnTo>
                  <a:close/>
                  <a:moveTo>
                    <a:pt x="6362170" y="11306175"/>
                  </a:moveTo>
                  <a:lnTo>
                    <a:pt x="6545859" y="11489864"/>
                  </a:lnTo>
                  <a:lnTo>
                    <a:pt x="10506898" y="11489864"/>
                  </a:lnTo>
                  <a:lnTo>
                    <a:pt x="10690588" y="11306175"/>
                  </a:lnTo>
                  <a:close/>
                  <a:moveTo>
                    <a:pt x="5844079" y="10788084"/>
                  </a:moveTo>
                  <a:lnTo>
                    <a:pt x="6027767" y="10971772"/>
                  </a:lnTo>
                  <a:lnTo>
                    <a:pt x="11024991" y="10971772"/>
                  </a:lnTo>
                  <a:lnTo>
                    <a:pt x="11208679" y="10788083"/>
                  </a:lnTo>
                  <a:close/>
                  <a:moveTo>
                    <a:pt x="5325988" y="10269993"/>
                  </a:moveTo>
                  <a:lnTo>
                    <a:pt x="5509676" y="10453680"/>
                  </a:lnTo>
                  <a:lnTo>
                    <a:pt x="11543082" y="10453680"/>
                  </a:lnTo>
                  <a:lnTo>
                    <a:pt x="11726770" y="10269993"/>
                  </a:lnTo>
                  <a:close/>
                  <a:moveTo>
                    <a:pt x="4807894" y="9751899"/>
                  </a:moveTo>
                  <a:lnTo>
                    <a:pt x="4991583" y="9935588"/>
                  </a:lnTo>
                  <a:lnTo>
                    <a:pt x="12061175" y="9935588"/>
                  </a:lnTo>
                  <a:lnTo>
                    <a:pt x="12244864" y="9751899"/>
                  </a:lnTo>
                  <a:close/>
                  <a:moveTo>
                    <a:pt x="4289803" y="9233808"/>
                  </a:moveTo>
                  <a:lnTo>
                    <a:pt x="4473492" y="9417497"/>
                  </a:lnTo>
                  <a:lnTo>
                    <a:pt x="12579267" y="9417496"/>
                  </a:lnTo>
                  <a:lnTo>
                    <a:pt x="12762955" y="9233807"/>
                  </a:lnTo>
                  <a:close/>
                  <a:moveTo>
                    <a:pt x="3771711" y="8715716"/>
                  </a:moveTo>
                  <a:lnTo>
                    <a:pt x="3955400" y="8899405"/>
                  </a:lnTo>
                  <a:lnTo>
                    <a:pt x="13097358" y="8899405"/>
                  </a:lnTo>
                  <a:lnTo>
                    <a:pt x="13281047" y="8715716"/>
                  </a:lnTo>
                  <a:close/>
                  <a:moveTo>
                    <a:pt x="3253620" y="8197625"/>
                  </a:moveTo>
                  <a:lnTo>
                    <a:pt x="3437309" y="8381314"/>
                  </a:lnTo>
                  <a:lnTo>
                    <a:pt x="13135985" y="8381313"/>
                  </a:lnTo>
                  <a:lnTo>
                    <a:pt x="12952295" y="8197624"/>
                  </a:lnTo>
                  <a:close/>
                  <a:moveTo>
                    <a:pt x="2735528" y="7679533"/>
                  </a:moveTo>
                  <a:lnTo>
                    <a:pt x="2919217" y="7863222"/>
                  </a:lnTo>
                  <a:lnTo>
                    <a:pt x="12617892" y="7863221"/>
                  </a:lnTo>
                  <a:lnTo>
                    <a:pt x="12434203" y="7679532"/>
                  </a:lnTo>
                  <a:close/>
                  <a:moveTo>
                    <a:pt x="2217435" y="7161440"/>
                  </a:moveTo>
                  <a:lnTo>
                    <a:pt x="2401125" y="7345130"/>
                  </a:lnTo>
                  <a:lnTo>
                    <a:pt x="12099801" y="7345129"/>
                  </a:lnTo>
                  <a:lnTo>
                    <a:pt x="11916112" y="7161441"/>
                  </a:lnTo>
                  <a:close/>
                  <a:moveTo>
                    <a:pt x="1699345" y="6643350"/>
                  </a:moveTo>
                  <a:lnTo>
                    <a:pt x="1883034" y="6827039"/>
                  </a:lnTo>
                  <a:lnTo>
                    <a:pt x="11581710" y="6827039"/>
                  </a:lnTo>
                  <a:lnTo>
                    <a:pt x="11398021" y="6643349"/>
                  </a:lnTo>
                  <a:close/>
                  <a:moveTo>
                    <a:pt x="1181253" y="6125258"/>
                  </a:moveTo>
                  <a:lnTo>
                    <a:pt x="1364943" y="6308948"/>
                  </a:lnTo>
                  <a:lnTo>
                    <a:pt x="11063619" y="6308947"/>
                  </a:lnTo>
                  <a:lnTo>
                    <a:pt x="10879929" y="6125258"/>
                  </a:lnTo>
                  <a:close/>
                  <a:moveTo>
                    <a:pt x="663161" y="5607166"/>
                  </a:moveTo>
                  <a:lnTo>
                    <a:pt x="846850" y="5790855"/>
                  </a:lnTo>
                  <a:lnTo>
                    <a:pt x="10545526" y="5790855"/>
                  </a:lnTo>
                  <a:lnTo>
                    <a:pt x="10361837" y="5607166"/>
                  </a:lnTo>
                  <a:close/>
                  <a:moveTo>
                    <a:pt x="145070" y="5089075"/>
                  </a:moveTo>
                  <a:lnTo>
                    <a:pt x="328759" y="5272764"/>
                  </a:lnTo>
                  <a:lnTo>
                    <a:pt x="10027435" y="5272763"/>
                  </a:lnTo>
                  <a:lnTo>
                    <a:pt x="9843746" y="5089074"/>
                  </a:lnTo>
                  <a:close/>
                </a:path>
              </a:pathLst>
            </a:cu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35EAFE-3022-4E4F-A924-FEB7170E4567}"/>
                </a:ext>
              </a:extLst>
            </p:cNvPr>
            <p:cNvSpPr/>
            <p:nvPr/>
          </p:nvSpPr>
          <p:spPr>
            <a:xfrm>
              <a:off x="177600" y="198000"/>
              <a:ext cx="11836800" cy="6462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824FA9-593F-40D6-9060-74ACA9C35233}"/>
              </a:ext>
            </a:extLst>
          </p:cNvPr>
          <p:cNvGrpSpPr/>
          <p:nvPr userDrawn="1"/>
        </p:nvGrpSpPr>
        <p:grpSpPr>
          <a:xfrm>
            <a:off x="177600" y="198000"/>
            <a:ext cx="11836800" cy="6462000"/>
            <a:chOff x="0" y="0"/>
            <a:chExt cx="12192000" cy="685800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D2356B3-85F1-4AD9-80B3-5D68DFF8EBD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4A4D264F-B53A-48A3-A251-B487C104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85800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03AECFC5-25E8-4306-BEFB-682FA1A7B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45458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41DF078-7D7A-4A66-AA1A-41DB02056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05117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ED495EDF-7A65-479B-B3D7-D3688E4EC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4776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3859D172-9E51-4C85-86C4-B0DB771BD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44353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D09DF2D0-2BA7-4C13-A29D-A4EA1F320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84094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901AD0F6-E87D-43A9-99FE-06F61C654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437530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FD0762B7-C089-4397-8169-83C3D1CF7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1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37CA75D9-5A04-4DB0-80BE-D4CCFAD72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63070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8FB3EF36-860C-4F33-8A47-BE75A5AD3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22729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A961414F-BD06-43DA-B495-89BF88F9E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2388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00643C88-6C1D-4E1C-8EF4-30B68C9F7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2047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BFC9885F-A63C-4D37-92A7-DDC4D3352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017059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CD2318A1-EC19-414C-8A5C-6C9BA0509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13647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E7A007CF-5532-4AD8-970B-218B87DF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21023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61D59FA4-330C-4E05-A430-98E46D5F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0682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E8978385-BA67-4A93-9B09-989366E0B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73A93555-F1AA-402F-8030-E40997A8A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76E1B27-46E8-4A88-9058-B061B0924365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-4791075"/>
              <a:chExt cx="12191999" cy="12192000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AE7FFFE-01BE-4AB6-A5D5-6069CC989A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999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FAB869E-7FF7-4393-8E4E-C378CF6D64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270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DE240158-4D02-40A4-A9C6-B118626242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941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A354B4D5-E66B-4CB5-83DD-04149CB2F6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1612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41598A5-6A70-4C1D-B8BA-3C85B643C1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283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23E93BF-345A-44B9-B3C0-E17FD9FCA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2954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3278DAA-0400-4D26-A49B-60AC8C0146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625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07A3A8F8-961A-4985-900A-1DC4E3B510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4296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63BD8CCB-81D7-4741-A5E0-14FB483024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967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F6FA03AF-001C-4F8B-82F8-5F4E629E19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638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842985DA-DE41-4DBB-8F91-B09CA29E71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309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844E006-4002-4708-8137-90774A3FA5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6980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2C8915E-7F01-4718-9A18-51848ABED4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7651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5E95E1D-D7D9-4355-AE40-9CF8C5E0AF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322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53D9C596-3878-48D4-ABB0-D4FC6DD323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93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2C8BF6D-0853-48D5-A448-E524745ED9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664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FCAC24B1-14C6-4062-97D5-B2A0849469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664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D91D048A-4E77-4605-B4DB-4383C8218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8993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593FC6BA-BD44-44E1-BAD3-B9522FF84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8322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7C487D40-F244-4317-A4A7-259A5A8E2E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37651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BA90E017-D8F7-4686-A740-7FA6F8F109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76980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0062B805-CCEE-465D-A94B-A7ADFC2E46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16309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6617508D-BF46-44A0-A441-A466CE9F56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55638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7F797A26-325B-4149-9D2F-30EADA84B9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4967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D2BB8D4B-1CEB-4ADF-9812-C30350AE89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34296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D3CBE3E7-E53A-4328-8DB0-C4A3B1A354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73625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AD2978C9-F685-44B9-A8C8-42F261F3FD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12954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4F6597A3-F141-414D-9D1D-BD75560DC8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52283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D0D788FE-FF30-494F-B1D3-C19AD70751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91612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63314E4-3634-4915-87BD-AA15ED0296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30941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5A3E3CC1-5372-4A21-97D8-E552B1DA03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02710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694A52BD-EB09-4FFB-AD1C-8DA15AEC5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096000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8BFAC2-2ABD-42CA-AB49-991557970C0B}"/>
              </a:ext>
            </a:extLst>
          </p:cNvPr>
          <p:cNvSpPr/>
          <p:nvPr userDrawn="1"/>
        </p:nvSpPr>
        <p:spPr>
          <a:xfrm>
            <a:off x="1278762" y="1447745"/>
            <a:ext cx="9653721" cy="4673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D0B876-AE0F-4CF6-A924-1845275FAD65}"/>
              </a:ext>
            </a:extLst>
          </p:cNvPr>
          <p:cNvSpPr/>
          <p:nvPr userDrawn="1"/>
        </p:nvSpPr>
        <p:spPr>
          <a:xfrm>
            <a:off x="1140124" y="1282192"/>
            <a:ext cx="9921576" cy="4673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51711A-B3F4-4C9E-A8D7-24B89E47888B}"/>
              </a:ext>
            </a:extLst>
          </p:cNvPr>
          <p:cNvGrpSpPr/>
          <p:nvPr userDrawn="1"/>
        </p:nvGrpSpPr>
        <p:grpSpPr>
          <a:xfrm>
            <a:off x="1001486" y="1116639"/>
            <a:ext cx="10189028" cy="4673600"/>
            <a:chOff x="1001486" y="754742"/>
            <a:chExt cx="10189028" cy="46736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330DF5-07B4-404D-9F1A-ADE5FCD95492}"/>
                </a:ext>
              </a:extLst>
            </p:cNvPr>
            <p:cNvSpPr/>
            <p:nvPr/>
          </p:nvSpPr>
          <p:spPr>
            <a:xfrm>
              <a:off x="1001486" y="1378857"/>
              <a:ext cx="10189028" cy="4049485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chemeClr val="bg1"/>
              </a:bgClr>
            </a:patt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95AB12-FA28-4D68-BC47-05C2C1211007}"/>
                </a:ext>
              </a:extLst>
            </p:cNvPr>
            <p:cNvSpPr/>
            <p:nvPr/>
          </p:nvSpPr>
          <p:spPr>
            <a:xfrm>
              <a:off x="1001486" y="754742"/>
              <a:ext cx="10189028" cy="6241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5DF528B-048A-400B-8789-5E8BAE7C8E78}"/>
              </a:ext>
            </a:extLst>
          </p:cNvPr>
          <p:cNvSpPr/>
          <p:nvPr userDrawn="1"/>
        </p:nvSpPr>
        <p:spPr>
          <a:xfrm>
            <a:off x="4048128" y="2162640"/>
            <a:ext cx="4095748" cy="53459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63500" dir="5400000" sx="96000" sy="96000" algn="t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A39F85-12C3-4D15-9832-8BDF4A4F2124}"/>
              </a:ext>
            </a:extLst>
          </p:cNvPr>
          <p:cNvGrpSpPr/>
          <p:nvPr userDrawn="1"/>
        </p:nvGrpSpPr>
        <p:grpSpPr>
          <a:xfrm>
            <a:off x="1259517" y="1291075"/>
            <a:ext cx="1181126" cy="275240"/>
            <a:chOff x="1259517" y="1291075"/>
            <a:chExt cx="1181126" cy="27524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ED7E57-6F67-43C3-B1B0-FA7FC8788127}"/>
                </a:ext>
              </a:extLst>
            </p:cNvPr>
            <p:cNvSpPr/>
            <p:nvPr userDrawn="1"/>
          </p:nvSpPr>
          <p:spPr>
            <a:xfrm>
              <a:off x="1259517" y="1291075"/>
              <a:ext cx="275240" cy="2752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E05DA55-D284-44FC-85CF-EFB38A1671D7}"/>
                </a:ext>
              </a:extLst>
            </p:cNvPr>
            <p:cNvSpPr/>
            <p:nvPr userDrawn="1"/>
          </p:nvSpPr>
          <p:spPr>
            <a:xfrm>
              <a:off x="1712460" y="1291075"/>
              <a:ext cx="275240" cy="27524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13B0436-CB52-41EA-984A-D64019EB67E3}"/>
                </a:ext>
              </a:extLst>
            </p:cNvPr>
            <p:cNvSpPr/>
            <p:nvPr userDrawn="1"/>
          </p:nvSpPr>
          <p:spPr>
            <a:xfrm>
              <a:off x="2165403" y="1291075"/>
              <a:ext cx="275240" cy="27524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9CD730C-C7E0-4288-A8D0-D196D071E2E3}"/>
              </a:ext>
            </a:extLst>
          </p:cNvPr>
          <p:cNvGrpSpPr/>
          <p:nvPr userDrawn="1"/>
        </p:nvGrpSpPr>
        <p:grpSpPr>
          <a:xfrm>
            <a:off x="1001486" y="660460"/>
            <a:ext cx="765628" cy="241833"/>
            <a:chOff x="7765723" y="-798866"/>
            <a:chExt cx="3358126" cy="1060704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6784A48-6FF7-48E4-8254-22E34724F283}"/>
                </a:ext>
              </a:extLst>
            </p:cNvPr>
            <p:cNvSpPr/>
            <p:nvPr/>
          </p:nvSpPr>
          <p:spPr>
            <a:xfrm rot="5400000">
              <a:off x="7692571" y="-725714"/>
              <a:ext cx="1060704" cy="9144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9EAB888F-7E95-4AE9-80BE-F1B79E85F14E}"/>
                </a:ext>
              </a:extLst>
            </p:cNvPr>
            <p:cNvSpPr/>
            <p:nvPr/>
          </p:nvSpPr>
          <p:spPr>
            <a:xfrm rot="5400000">
              <a:off x="8914434" y="-725714"/>
              <a:ext cx="1060704" cy="914400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A25EA3-5E60-45E4-8614-4C8769E12102}"/>
                </a:ext>
              </a:extLst>
            </p:cNvPr>
            <p:cNvSpPr/>
            <p:nvPr/>
          </p:nvSpPr>
          <p:spPr>
            <a:xfrm rot="5400000">
              <a:off x="10136297" y="-725714"/>
              <a:ext cx="1060704" cy="9144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形 29" descr="摄像机 轮廓">
            <a:extLst>
              <a:ext uri="{FF2B5EF4-FFF2-40B4-BE49-F238E27FC236}">
                <a16:creationId xmlns:a16="http://schemas.microsoft.com/office/drawing/2014/main" id="{8F8E39BA-21AA-4010-9C66-C7B0F6FD5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73934">
            <a:off x="1413931" y="4375883"/>
            <a:ext cx="1032936" cy="1032936"/>
          </a:xfrm>
          <a:prstGeom prst="rect">
            <a:avLst/>
          </a:prstGeom>
        </p:spPr>
      </p:pic>
      <p:pic>
        <p:nvPicPr>
          <p:cNvPr id="31" name="图形 30" descr="照相机 轮廓">
            <a:extLst>
              <a:ext uri="{FF2B5EF4-FFF2-40B4-BE49-F238E27FC236}">
                <a16:creationId xmlns:a16="http://schemas.microsoft.com/office/drawing/2014/main" id="{F6A1E0BB-6AD9-436B-9251-F04EAAB152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81843">
            <a:off x="10031564" y="2020614"/>
            <a:ext cx="774533" cy="774533"/>
          </a:xfrm>
          <a:prstGeom prst="rect">
            <a:avLst/>
          </a:prstGeom>
        </p:spPr>
      </p:pic>
      <p:pic>
        <p:nvPicPr>
          <p:cNvPr id="32" name="图形 31" descr="手机振动 轮廓">
            <a:extLst>
              <a:ext uri="{FF2B5EF4-FFF2-40B4-BE49-F238E27FC236}">
                <a16:creationId xmlns:a16="http://schemas.microsoft.com/office/drawing/2014/main" id="{F464155A-56D3-44E6-BFDF-55E6D50159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09981" y="4219515"/>
            <a:ext cx="735233" cy="735233"/>
          </a:xfrm>
          <a:prstGeom prst="rect">
            <a:avLst/>
          </a:prstGeom>
        </p:spPr>
      </p:pic>
      <p:pic>
        <p:nvPicPr>
          <p:cNvPr id="33" name="图形 32" descr="场记板 轮廓">
            <a:extLst>
              <a:ext uri="{FF2B5EF4-FFF2-40B4-BE49-F238E27FC236}">
                <a16:creationId xmlns:a16="http://schemas.microsoft.com/office/drawing/2014/main" id="{14FD57F2-F9C9-4975-80B9-780365CE28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3216">
            <a:off x="2897527" y="1929283"/>
            <a:ext cx="631972" cy="631972"/>
          </a:xfrm>
          <a:prstGeom prst="rect">
            <a:avLst/>
          </a:prstGeom>
        </p:spPr>
      </p:pic>
      <p:sp>
        <p:nvSpPr>
          <p:cNvPr id="45" name="标题 44">
            <a:extLst>
              <a:ext uri="{FF2B5EF4-FFF2-40B4-BE49-F238E27FC236}">
                <a16:creationId xmlns:a16="http://schemas.microsoft.com/office/drawing/2014/main" id="{256B22F6-D541-442D-B95F-C19AD9CE8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3160"/>
            <a:ext cx="10515600" cy="1138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ctr">
              <a:defRPr kumimoji="0" lang="zh-CN" altLang="en-US" sz="8000" i="0" u="none" strike="noStrike" cap="none" spc="600" normalizeH="0" baseline="0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5400000" sx="101000" sy="101000" algn="t" rotWithShape="0">
                    <a:schemeClr val="accent2"/>
                  </a:outerShdw>
                </a:effectLst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/>
            <a:r>
              <a:rPr lang="zh-CN" altLang="en-US" dirty="0"/>
              <a:t>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2E34D-E4CC-460C-831D-BC57B9D421A4}"/>
              </a:ext>
            </a:extLst>
          </p:cNvPr>
          <p:cNvGrpSpPr/>
          <p:nvPr userDrawn="1"/>
        </p:nvGrpSpPr>
        <p:grpSpPr>
          <a:xfrm>
            <a:off x="-639192" y="-3211525"/>
            <a:ext cx="13470384" cy="13281047"/>
            <a:chOff x="-639192" y="-3211525"/>
            <a:chExt cx="13470384" cy="1328104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7263200-D78A-4C59-8D6B-61389D6286A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C998A74A-85B2-4F1A-8061-705BC3A45E0B}"/>
                </a:ext>
              </a:extLst>
            </p:cNvPr>
            <p:cNvSpPr/>
            <p:nvPr/>
          </p:nvSpPr>
          <p:spPr>
            <a:xfrm rot="2700000" flipV="1">
              <a:off x="-544524" y="-3306193"/>
              <a:ext cx="13281047" cy="13470384"/>
            </a:xfrm>
            <a:custGeom>
              <a:avLst/>
              <a:gdLst>
                <a:gd name="connsiteX0" fmla="*/ 4662824 w 13281047"/>
                <a:gd name="connsiteY0" fmla="*/ 91847 h 13470384"/>
                <a:gd name="connsiteX1" fmla="*/ 4846518 w 13281047"/>
                <a:gd name="connsiteY1" fmla="*/ 91847 h 13470384"/>
                <a:gd name="connsiteX2" fmla="*/ 4754672 w 13281047"/>
                <a:gd name="connsiteY2" fmla="*/ 0 h 13470384"/>
                <a:gd name="connsiteX3" fmla="*/ 4144733 w 13281047"/>
                <a:gd name="connsiteY3" fmla="*/ 609939 h 13470384"/>
                <a:gd name="connsiteX4" fmla="*/ 5364610 w 13281047"/>
                <a:gd name="connsiteY4" fmla="*/ 609939 h 13470384"/>
                <a:gd name="connsiteX5" fmla="*/ 5180920 w 13281047"/>
                <a:gd name="connsiteY5" fmla="*/ 426249 h 13470384"/>
                <a:gd name="connsiteX6" fmla="*/ 4328423 w 13281047"/>
                <a:gd name="connsiteY6" fmla="*/ 426249 h 13470384"/>
                <a:gd name="connsiteX7" fmla="*/ 3626641 w 13281047"/>
                <a:gd name="connsiteY7" fmla="*/ 1128030 h 13470384"/>
                <a:gd name="connsiteX8" fmla="*/ 5882701 w 13281047"/>
                <a:gd name="connsiteY8" fmla="*/ 1128030 h 13470384"/>
                <a:gd name="connsiteX9" fmla="*/ 5699012 w 13281047"/>
                <a:gd name="connsiteY9" fmla="*/ 944340 h 13470384"/>
                <a:gd name="connsiteX10" fmla="*/ 3810331 w 13281047"/>
                <a:gd name="connsiteY10" fmla="*/ 944340 h 13470384"/>
                <a:gd name="connsiteX11" fmla="*/ 3108550 w 13281047"/>
                <a:gd name="connsiteY11" fmla="*/ 1646122 h 13470384"/>
                <a:gd name="connsiteX12" fmla="*/ 6400793 w 13281047"/>
                <a:gd name="connsiteY12" fmla="*/ 1646121 h 13470384"/>
                <a:gd name="connsiteX13" fmla="*/ 6217104 w 13281047"/>
                <a:gd name="connsiteY13" fmla="*/ 1462433 h 13470384"/>
                <a:gd name="connsiteX14" fmla="*/ 3292239 w 13281047"/>
                <a:gd name="connsiteY14" fmla="*/ 1462433 h 13470384"/>
                <a:gd name="connsiteX15" fmla="*/ 2590458 w 13281047"/>
                <a:gd name="connsiteY15" fmla="*/ 2164213 h 13470384"/>
                <a:gd name="connsiteX16" fmla="*/ 6918885 w 13281047"/>
                <a:gd name="connsiteY16" fmla="*/ 2164213 h 13470384"/>
                <a:gd name="connsiteX17" fmla="*/ 6735196 w 13281047"/>
                <a:gd name="connsiteY17" fmla="*/ 1980524 h 13470384"/>
                <a:gd name="connsiteX18" fmla="*/ 2774147 w 13281047"/>
                <a:gd name="connsiteY18" fmla="*/ 1980524 h 13470384"/>
                <a:gd name="connsiteX19" fmla="*/ 2072367 w 13281047"/>
                <a:gd name="connsiteY19" fmla="*/ 2682305 h 13470384"/>
                <a:gd name="connsiteX20" fmla="*/ 7436976 w 13281047"/>
                <a:gd name="connsiteY20" fmla="*/ 2682304 h 13470384"/>
                <a:gd name="connsiteX21" fmla="*/ 7253287 w 13281047"/>
                <a:gd name="connsiteY21" fmla="*/ 2498615 h 13470384"/>
                <a:gd name="connsiteX22" fmla="*/ 2256056 w 13281047"/>
                <a:gd name="connsiteY22" fmla="*/ 2498616 h 13470384"/>
                <a:gd name="connsiteX23" fmla="*/ 1554275 w 13281047"/>
                <a:gd name="connsiteY23" fmla="*/ 3200396 h 13470384"/>
                <a:gd name="connsiteX24" fmla="*/ 7955067 w 13281047"/>
                <a:gd name="connsiteY24" fmla="*/ 3200396 h 13470384"/>
                <a:gd name="connsiteX25" fmla="*/ 7771379 w 13281047"/>
                <a:gd name="connsiteY25" fmla="*/ 3016707 h 13470384"/>
                <a:gd name="connsiteX26" fmla="*/ 1737964 w 13281047"/>
                <a:gd name="connsiteY26" fmla="*/ 3016708 h 13470384"/>
                <a:gd name="connsiteX27" fmla="*/ 1036184 w 13281047"/>
                <a:gd name="connsiteY27" fmla="*/ 3718488 h 13470384"/>
                <a:gd name="connsiteX28" fmla="*/ 8473159 w 13281047"/>
                <a:gd name="connsiteY28" fmla="*/ 3718488 h 13470384"/>
                <a:gd name="connsiteX29" fmla="*/ 8289470 w 13281047"/>
                <a:gd name="connsiteY29" fmla="*/ 3534798 h 13470384"/>
                <a:gd name="connsiteX30" fmla="*/ 1219873 w 13281047"/>
                <a:gd name="connsiteY30" fmla="*/ 3534799 h 13470384"/>
                <a:gd name="connsiteX31" fmla="*/ 518092 w 13281047"/>
                <a:gd name="connsiteY31" fmla="*/ 4236580 h 13470384"/>
                <a:gd name="connsiteX32" fmla="*/ 8991251 w 13281047"/>
                <a:gd name="connsiteY32" fmla="*/ 4236580 h 13470384"/>
                <a:gd name="connsiteX33" fmla="*/ 8807562 w 13281047"/>
                <a:gd name="connsiteY33" fmla="*/ 4052890 h 13470384"/>
                <a:gd name="connsiteX34" fmla="*/ 701781 w 13281047"/>
                <a:gd name="connsiteY34" fmla="*/ 4052891 h 13470384"/>
                <a:gd name="connsiteX35" fmla="*/ 0 w 13281047"/>
                <a:gd name="connsiteY35" fmla="*/ 4754672 h 13470384"/>
                <a:gd name="connsiteX36" fmla="*/ 9509343 w 13281047"/>
                <a:gd name="connsiteY36" fmla="*/ 4754672 h 13470384"/>
                <a:gd name="connsiteX37" fmla="*/ 9325655 w 13281047"/>
                <a:gd name="connsiteY37" fmla="*/ 4570983 h 13470384"/>
                <a:gd name="connsiteX38" fmla="*/ 183688 w 13281047"/>
                <a:gd name="connsiteY38" fmla="*/ 4570983 h 13470384"/>
                <a:gd name="connsiteX39" fmla="*/ 8434536 w 13281047"/>
                <a:gd name="connsiteY39" fmla="*/ 13378541 h 13470384"/>
                <a:gd name="connsiteX40" fmla="*/ 8526379 w 13281047"/>
                <a:gd name="connsiteY40" fmla="*/ 13470384 h 13470384"/>
                <a:gd name="connsiteX41" fmla="*/ 8618222 w 13281047"/>
                <a:gd name="connsiteY41" fmla="*/ 13378540 h 13470384"/>
                <a:gd name="connsiteX42" fmla="*/ 7916445 w 13281047"/>
                <a:gd name="connsiteY42" fmla="*/ 12860450 h 13470384"/>
                <a:gd name="connsiteX43" fmla="*/ 8100134 w 13281047"/>
                <a:gd name="connsiteY43" fmla="*/ 13044138 h 13470384"/>
                <a:gd name="connsiteX44" fmla="*/ 8952624 w 13281047"/>
                <a:gd name="connsiteY44" fmla="*/ 13044138 h 13470384"/>
                <a:gd name="connsiteX45" fmla="*/ 9136313 w 13281047"/>
                <a:gd name="connsiteY45" fmla="*/ 12860450 h 13470384"/>
                <a:gd name="connsiteX46" fmla="*/ 7398353 w 13281047"/>
                <a:gd name="connsiteY46" fmla="*/ 12342358 h 13470384"/>
                <a:gd name="connsiteX47" fmla="*/ 7582041 w 13281047"/>
                <a:gd name="connsiteY47" fmla="*/ 12526046 h 13470384"/>
                <a:gd name="connsiteX48" fmla="*/ 9470716 w 13281047"/>
                <a:gd name="connsiteY48" fmla="*/ 12526047 h 13470384"/>
                <a:gd name="connsiteX49" fmla="*/ 9654405 w 13281047"/>
                <a:gd name="connsiteY49" fmla="*/ 12342358 h 13470384"/>
                <a:gd name="connsiteX50" fmla="*/ 6880261 w 13281047"/>
                <a:gd name="connsiteY50" fmla="*/ 11824265 h 13470384"/>
                <a:gd name="connsiteX51" fmla="*/ 7063950 w 13281047"/>
                <a:gd name="connsiteY51" fmla="*/ 12007955 h 13470384"/>
                <a:gd name="connsiteX52" fmla="*/ 9988808 w 13281047"/>
                <a:gd name="connsiteY52" fmla="*/ 12007955 h 13470384"/>
                <a:gd name="connsiteX53" fmla="*/ 10172497 w 13281047"/>
                <a:gd name="connsiteY53" fmla="*/ 11824265 h 13470384"/>
                <a:gd name="connsiteX54" fmla="*/ 6362170 w 13281047"/>
                <a:gd name="connsiteY54" fmla="*/ 11306175 h 13470384"/>
                <a:gd name="connsiteX55" fmla="*/ 6545859 w 13281047"/>
                <a:gd name="connsiteY55" fmla="*/ 11489864 h 13470384"/>
                <a:gd name="connsiteX56" fmla="*/ 10506898 w 13281047"/>
                <a:gd name="connsiteY56" fmla="*/ 11489864 h 13470384"/>
                <a:gd name="connsiteX57" fmla="*/ 10690588 w 13281047"/>
                <a:gd name="connsiteY57" fmla="*/ 11306175 h 13470384"/>
                <a:gd name="connsiteX58" fmla="*/ 5844079 w 13281047"/>
                <a:gd name="connsiteY58" fmla="*/ 10788084 h 13470384"/>
                <a:gd name="connsiteX59" fmla="*/ 6027767 w 13281047"/>
                <a:gd name="connsiteY59" fmla="*/ 10971772 h 13470384"/>
                <a:gd name="connsiteX60" fmla="*/ 11024991 w 13281047"/>
                <a:gd name="connsiteY60" fmla="*/ 10971772 h 13470384"/>
                <a:gd name="connsiteX61" fmla="*/ 11208679 w 13281047"/>
                <a:gd name="connsiteY61" fmla="*/ 10788083 h 13470384"/>
                <a:gd name="connsiteX62" fmla="*/ 5325988 w 13281047"/>
                <a:gd name="connsiteY62" fmla="*/ 10269993 h 13470384"/>
                <a:gd name="connsiteX63" fmla="*/ 5509676 w 13281047"/>
                <a:gd name="connsiteY63" fmla="*/ 10453680 h 13470384"/>
                <a:gd name="connsiteX64" fmla="*/ 11543082 w 13281047"/>
                <a:gd name="connsiteY64" fmla="*/ 10453680 h 13470384"/>
                <a:gd name="connsiteX65" fmla="*/ 11726770 w 13281047"/>
                <a:gd name="connsiteY65" fmla="*/ 10269993 h 13470384"/>
                <a:gd name="connsiteX66" fmla="*/ 4807894 w 13281047"/>
                <a:gd name="connsiteY66" fmla="*/ 9751899 h 13470384"/>
                <a:gd name="connsiteX67" fmla="*/ 4991583 w 13281047"/>
                <a:gd name="connsiteY67" fmla="*/ 9935588 h 13470384"/>
                <a:gd name="connsiteX68" fmla="*/ 12061175 w 13281047"/>
                <a:gd name="connsiteY68" fmla="*/ 9935588 h 13470384"/>
                <a:gd name="connsiteX69" fmla="*/ 12244864 w 13281047"/>
                <a:gd name="connsiteY69" fmla="*/ 9751899 h 13470384"/>
                <a:gd name="connsiteX70" fmla="*/ 4289803 w 13281047"/>
                <a:gd name="connsiteY70" fmla="*/ 9233808 h 13470384"/>
                <a:gd name="connsiteX71" fmla="*/ 4473492 w 13281047"/>
                <a:gd name="connsiteY71" fmla="*/ 9417497 h 13470384"/>
                <a:gd name="connsiteX72" fmla="*/ 12579267 w 13281047"/>
                <a:gd name="connsiteY72" fmla="*/ 9417496 h 13470384"/>
                <a:gd name="connsiteX73" fmla="*/ 12762955 w 13281047"/>
                <a:gd name="connsiteY73" fmla="*/ 9233807 h 13470384"/>
                <a:gd name="connsiteX74" fmla="*/ 3771711 w 13281047"/>
                <a:gd name="connsiteY74" fmla="*/ 8715716 h 13470384"/>
                <a:gd name="connsiteX75" fmla="*/ 3955400 w 13281047"/>
                <a:gd name="connsiteY75" fmla="*/ 8899405 h 13470384"/>
                <a:gd name="connsiteX76" fmla="*/ 13097358 w 13281047"/>
                <a:gd name="connsiteY76" fmla="*/ 8899405 h 13470384"/>
                <a:gd name="connsiteX77" fmla="*/ 13281047 w 13281047"/>
                <a:gd name="connsiteY77" fmla="*/ 8715716 h 13470384"/>
                <a:gd name="connsiteX78" fmla="*/ 3253620 w 13281047"/>
                <a:gd name="connsiteY78" fmla="*/ 8197625 h 13470384"/>
                <a:gd name="connsiteX79" fmla="*/ 3437309 w 13281047"/>
                <a:gd name="connsiteY79" fmla="*/ 8381314 h 13470384"/>
                <a:gd name="connsiteX80" fmla="*/ 13135985 w 13281047"/>
                <a:gd name="connsiteY80" fmla="*/ 8381313 h 13470384"/>
                <a:gd name="connsiteX81" fmla="*/ 12952295 w 13281047"/>
                <a:gd name="connsiteY81" fmla="*/ 8197624 h 13470384"/>
                <a:gd name="connsiteX82" fmla="*/ 2735528 w 13281047"/>
                <a:gd name="connsiteY82" fmla="*/ 7679533 h 13470384"/>
                <a:gd name="connsiteX83" fmla="*/ 2919217 w 13281047"/>
                <a:gd name="connsiteY83" fmla="*/ 7863222 h 13470384"/>
                <a:gd name="connsiteX84" fmla="*/ 12617892 w 13281047"/>
                <a:gd name="connsiteY84" fmla="*/ 7863221 h 13470384"/>
                <a:gd name="connsiteX85" fmla="*/ 12434203 w 13281047"/>
                <a:gd name="connsiteY85" fmla="*/ 7679532 h 13470384"/>
                <a:gd name="connsiteX86" fmla="*/ 2217435 w 13281047"/>
                <a:gd name="connsiteY86" fmla="*/ 7161440 h 13470384"/>
                <a:gd name="connsiteX87" fmla="*/ 2401125 w 13281047"/>
                <a:gd name="connsiteY87" fmla="*/ 7345130 h 13470384"/>
                <a:gd name="connsiteX88" fmla="*/ 12099801 w 13281047"/>
                <a:gd name="connsiteY88" fmla="*/ 7345129 h 13470384"/>
                <a:gd name="connsiteX89" fmla="*/ 11916112 w 13281047"/>
                <a:gd name="connsiteY89" fmla="*/ 7161441 h 13470384"/>
                <a:gd name="connsiteX90" fmla="*/ 1699345 w 13281047"/>
                <a:gd name="connsiteY90" fmla="*/ 6643350 h 13470384"/>
                <a:gd name="connsiteX91" fmla="*/ 1883034 w 13281047"/>
                <a:gd name="connsiteY91" fmla="*/ 6827039 h 13470384"/>
                <a:gd name="connsiteX92" fmla="*/ 11581710 w 13281047"/>
                <a:gd name="connsiteY92" fmla="*/ 6827039 h 13470384"/>
                <a:gd name="connsiteX93" fmla="*/ 11398021 w 13281047"/>
                <a:gd name="connsiteY93" fmla="*/ 6643349 h 13470384"/>
                <a:gd name="connsiteX94" fmla="*/ 1181253 w 13281047"/>
                <a:gd name="connsiteY94" fmla="*/ 6125258 h 13470384"/>
                <a:gd name="connsiteX95" fmla="*/ 1364943 w 13281047"/>
                <a:gd name="connsiteY95" fmla="*/ 6308948 h 13470384"/>
                <a:gd name="connsiteX96" fmla="*/ 11063619 w 13281047"/>
                <a:gd name="connsiteY96" fmla="*/ 6308947 h 13470384"/>
                <a:gd name="connsiteX97" fmla="*/ 10879929 w 13281047"/>
                <a:gd name="connsiteY97" fmla="*/ 6125258 h 13470384"/>
                <a:gd name="connsiteX98" fmla="*/ 663161 w 13281047"/>
                <a:gd name="connsiteY98" fmla="*/ 5607166 h 13470384"/>
                <a:gd name="connsiteX99" fmla="*/ 846850 w 13281047"/>
                <a:gd name="connsiteY99" fmla="*/ 5790855 h 13470384"/>
                <a:gd name="connsiteX100" fmla="*/ 10545526 w 13281047"/>
                <a:gd name="connsiteY100" fmla="*/ 5790855 h 13470384"/>
                <a:gd name="connsiteX101" fmla="*/ 10361837 w 13281047"/>
                <a:gd name="connsiteY101" fmla="*/ 5607166 h 13470384"/>
                <a:gd name="connsiteX102" fmla="*/ 145070 w 13281047"/>
                <a:gd name="connsiteY102" fmla="*/ 5089075 h 13470384"/>
                <a:gd name="connsiteX103" fmla="*/ 328759 w 13281047"/>
                <a:gd name="connsiteY103" fmla="*/ 5272764 h 13470384"/>
                <a:gd name="connsiteX104" fmla="*/ 10027435 w 13281047"/>
                <a:gd name="connsiteY104" fmla="*/ 5272763 h 13470384"/>
                <a:gd name="connsiteX105" fmla="*/ 9843746 w 13281047"/>
                <a:gd name="connsiteY105" fmla="*/ 5089074 h 1347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81047" h="13470384">
                  <a:moveTo>
                    <a:pt x="4662824" y="91847"/>
                  </a:moveTo>
                  <a:lnTo>
                    <a:pt x="4846518" y="91847"/>
                  </a:lnTo>
                  <a:lnTo>
                    <a:pt x="4754672" y="0"/>
                  </a:lnTo>
                  <a:close/>
                  <a:moveTo>
                    <a:pt x="4144733" y="609939"/>
                  </a:moveTo>
                  <a:lnTo>
                    <a:pt x="5364610" y="609939"/>
                  </a:lnTo>
                  <a:lnTo>
                    <a:pt x="5180920" y="426249"/>
                  </a:lnTo>
                  <a:lnTo>
                    <a:pt x="4328423" y="426249"/>
                  </a:lnTo>
                  <a:close/>
                  <a:moveTo>
                    <a:pt x="3626641" y="1128030"/>
                  </a:moveTo>
                  <a:lnTo>
                    <a:pt x="5882701" y="1128030"/>
                  </a:lnTo>
                  <a:lnTo>
                    <a:pt x="5699012" y="944340"/>
                  </a:lnTo>
                  <a:lnTo>
                    <a:pt x="3810331" y="944340"/>
                  </a:lnTo>
                  <a:close/>
                  <a:moveTo>
                    <a:pt x="3108550" y="1646122"/>
                  </a:moveTo>
                  <a:lnTo>
                    <a:pt x="6400793" y="1646121"/>
                  </a:lnTo>
                  <a:lnTo>
                    <a:pt x="6217104" y="1462433"/>
                  </a:lnTo>
                  <a:lnTo>
                    <a:pt x="3292239" y="1462433"/>
                  </a:lnTo>
                  <a:close/>
                  <a:moveTo>
                    <a:pt x="2590458" y="2164213"/>
                  </a:moveTo>
                  <a:lnTo>
                    <a:pt x="6918885" y="2164213"/>
                  </a:lnTo>
                  <a:lnTo>
                    <a:pt x="6735196" y="1980524"/>
                  </a:lnTo>
                  <a:lnTo>
                    <a:pt x="2774147" y="1980524"/>
                  </a:lnTo>
                  <a:close/>
                  <a:moveTo>
                    <a:pt x="2072367" y="2682305"/>
                  </a:moveTo>
                  <a:lnTo>
                    <a:pt x="7436976" y="2682304"/>
                  </a:lnTo>
                  <a:lnTo>
                    <a:pt x="7253287" y="2498615"/>
                  </a:lnTo>
                  <a:lnTo>
                    <a:pt x="2256056" y="2498616"/>
                  </a:lnTo>
                  <a:close/>
                  <a:moveTo>
                    <a:pt x="1554275" y="3200396"/>
                  </a:moveTo>
                  <a:lnTo>
                    <a:pt x="7955067" y="3200396"/>
                  </a:lnTo>
                  <a:lnTo>
                    <a:pt x="7771379" y="3016707"/>
                  </a:lnTo>
                  <a:lnTo>
                    <a:pt x="1737964" y="3016708"/>
                  </a:lnTo>
                  <a:close/>
                  <a:moveTo>
                    <a:pt x="1036184" y="3718488"/>
                  </a:moveTo>
                  <a:lnTo>
                    <a:pt x="8473159" y="3718488"/>
                  </a:lnTo>
                  <a:lnTo>
                    <a:pt x="8289470" y="3534798"/>
                  </a:lnTo>
                  <a:lnTo>
                    <a:pt x="1219873" y="3534799"/>
                  </a:lnTo>
                  <a:close/>
                  <a:moveTo>
                    <a:pt x="518092" y="4236580"/>
                  </a:moveTo>
                  <a:lnTo>
                    <a:pt x="8991251" y="4236580"/>
                  </a:lnTo>
                  <a:lnTo>
                    <a:pt x="8807562" y="4052890"/>
                  </a:lnTo>
                  <a:lnTo>
                    <a:pt x="701781" y="4052891"/>
                  </a:lnTo>
                  <a:close/>
                  <a:moveTo>
                    <a:pt x="0" y="4754672"/>
                  </a:moveTo>
                  <a:lnTo>
                    <a:pt x="9509343" y="4754672"/>
                  </a:lnTo>
                  <a:lnTo>
                    <a:pt x="9325655" y="4570983"/>
                  </a:lnTo>
                  <a:lnTo>
                    <a:pt x="183688" y="4570983"/>
                  </a:lnTo>
                  <a:close/>
                  <a:moveTo>
                    <a:pt x="8434536" y="13378541"/>
                  </a:moveTo>
                  <a:lnTo>
                    <a:pt x="8526379" y="13470384"/>
                  </a:lnTo>
                  <a:lnTo>
                    <a:pt x="8618222" y="13378540"/>
                  </a:lnTo>
                  <a:close/>
                  <a:moveTo>
                    <a:pt x="7916445" y="12860450"/>
                  </a:moveTo>
                  <a:lnTo>
                    <a:pt x="8100134" y="13044138"/>
                  </a:lnTo>
                  <a:lnTo>
                    <a:pt x="8952624" y="13044138"/>
                  </a:lnTo>
                  <a:lnTo>
                    <a:pt x="9136313" y="12860450"/>
                  </a:lnTo>
                  <a:close/>
                  <a:moveTo>
                    <a:pt x="7398353" y="12342358"/>
                  </a:moveTo>
                  <a:lnTo>
                    <a:pt x="7582041" y="12526046"/>
                  </a:lnTo>
                  <a:lnTo>
                    <a:pt x="9470716" y="12526047"/>
                  </a:lnTo>
                  <a:lnTo>
                    <a:pt x="9654405" y="12342358"/>
                  </a:lnTo>
                  <a:close/>
                  <a:moveTo>
                    <a:pt x="6880261" y="11824265"/>
                  </a:moveTo>
                  <a:lnTo>
                    <a:pt x="7063950" y="12007955"/>
                  </a:lnTo>
                  <a:lnTo>
                    <a:pt x="9988808" y="12007955"/>
                  </a:lnTo>
                  <a:lnTo>
                    <a:pt x="10172497" y="11824265"/>
                  </a:lnTo>
                  <a:close/>
                  <a:moveTo>
                    <a:pt x="6362170" y="11306175"/>
                  </a:moveTo>
                  <a:lnTo>
                    <a:pt x="6545859" y="11489864"/>
                  </a:lnTo>
                  <a:lnTo>
                    <a:pt x="10506898" y="11489864"/>
                  </a:lnTo>
                  <a:lnTo>
                    <a:pt x="10690588" y="11306175"/>
                  </a:lnTo>
                  <a:close/>
                  <a:moveTo>
                    <a:pt x="5844079" y="10788084"/>
                  </a:moveTo>
                  <a:lnTo>
                    <a:pt x="6027767" y="10971772"/>
                  </a:lnTo>
                  <a:lnTo>
                    <a:pt x="11024991" y="10971772"/>
                  </a:lnTo>
                  <a:lnTo>
                    <a:pt x="11208679" y="10788083"/>
                  </a:lnTo>
                  <a:close/>
                  <a:moveTo>
                    <a:pt x="5325988" y="10269993"/>
                  </a:moveTo>
                  <a:lnTo>
                    <a:pt x="5509676" y="10453680"/>
                  </a:lnTo>
                  <a:lnTo>
                    <a:pt x="11543082" y="10453680"/>
                  </a:lnTo>
                  <a:lnTo>
                    <a:pt x="11726770" y="10269993"/>
                  </a:lnTo>
                  <a:close/>
                  <a:moveTo>
                    <a:pt x="4807894" y="9751899"/>
                  </a:moveTo>
                  <a:lnTo>
                    <a:pt x="4991583" y="9935588"/>
                  </a:lnTo>
                  <a:lnTo>
                    <a:pt x="12061175" y="9935588"/>
                  </a:lnTo>
                  <a:lnTo>
                    <a:pt x="12244864" y="9751899"/>
                  </a:lnTo>
                  <a:close/>
                  <a:moveTo>
                    <a:pt x="4289803" y="9233808"/>
                  </a:moveTo>
                  <a:lnTo>
                    <a:pt x="4473492" y="9417497"/>
                  </a:lnTo>
                  <a:lnTo>
                    <a:pt x="12579267" y="9417496"/>
                  </a:lnTo>
                  <a:lnTo>
                    <a:pt x="12762955" y="9233807"/>
                  </a:lnTo>
                  <a:close/>
                  <a:moveTo>
                    <a:pt x="3771711" y="8715716"/>
                  </a:moveTo>
                  <a:lnTo>
                    <a:pt x="3955400" y="8899405"/>
                  </a:lnTo>
                  <a:lnTo>
                    <a:pt x="13097358" y="8899405"/>
                  </a:lnTo>
                  <a:lnTo>
                    <a:pt x="13281047" y="8715716"/>
                  </a:lnTo>
                  <a:close/>
                  <a:moveTo>
                    <a:pt x="3253620" y="8197625"/>
                  </a:moveTo>
                  <a:lnTo>
                    <a:pt x="3437309" y="8381314"/>
                  </a:lnTo>
                  <a:lnTo>
                    <a:pt x="13135985" y="8381313"/>
                  </a:lnTo>
                  <a:lnTo>
                    <a:pt x="12952295" y="8197624"/>
                  </a:lnTo>
                  <a:close/>
                  <a:moveTo>
                    <a:pt x="2735528" y="7679533"/>
                  </a:moveTo>
                  <a:lnTo>
                    <a:pt x="2919217" y="7863222"/>
                  </a:lnTo>
                  <a:lnTo>
                    <a:pt x="12617892" y="7863221"/>
                  </a:lnTo>
                  <a:lnTo>
                    <a:pt x="12434203" y="7679532"/>
                  </a:lnTo>
                  <a:close/>
                  <a:moveTo>
                    <a:pt x="2217435" y="7161440"/>
                  </a:moveTo>
                  <a:lnTo>
                    <a:pt x="2401125" y="7345130"/>
                  </a:lnTo>
                  <a:lnTo>
                    <a:pt x="12099801" y="7345129"/>
                  </a:lnTo>
                  <a:lnTo>
                    <a:pt x="11916112" y="7161441"/>
                  </a:lnTo>
                  <a:close/>
                  <a:moveTo>
                    <a:pt x="1699345" y="6643350"/>
                  </a:moveTo>
                  <a:lnTo>
                    <a:pt x="1883034" y="6827039"/>
                  </a:lnTo>
                  <a:lnTo>
                    <a:pt x="11581710" y="6827039"/>
                  </a:lnTo>
                  <a:lnTo>
                    <a:pt x="11398021" y="6643349"/>
                  </a:lnTo>
                  <a:close/>
                  <a:moveTo>
                    <a:pt x="1181253" y="6125258"/>
                  </a:moveTo>
                  <a:lnTo>
                    <a:pt x="1364943" y="6308948"/>
                  </a:lnTo>
                  <a:lnTo>
                    <a:pt x="11063619" y="6308947"/>
                  </a:lnTo>
                  <a:lnTo>
                    <a:pt x="10879929" y="6125258"/>
                  </a:lnTo>
                  <a:close/>
                  <a:moveTo>
                    <a:pt x="663161" y="5607166"/>
                  </a:moveTo>
                  <a:lnTo>
                    <a:pt x="846850" y="5790855"/>
                  </a:lnTo>
                  <a:lnTo>
                    <a:pt x="10545526" y="5790855"/>
                  </a:lnTo>
                  <a:lnTo>
                    <a:pt x="10361837" y="5607166"/>
                  </a:lnTo>
                  <a:close/>
                  <a:moveTo>
                    <a:pt x="145070" y="5089075"/>
                  </a:moveTo>
                  <a:lnTo>
                    <a:pt x="328759" y="5272764"/>
                  </a:lnTo>
                  <a:lnTo>
                    <a:pt x="10027435" y="5272763"/>
                  </a:lnTo>
                  <a:lnTo>
                    <a:pt x="9843746" y="5089074"/>
                  </a:lnTo>
                  <a:close/>
                </a:path>
              </a:pathLst>
            </a:cu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BF68EF3-FD3B-4F7A-89AE-8DF4E343C338}"/>
                </a:ext>
              </a:extLst>
            </p:cNvPr>
            <p:cNvSpPr/>
            <p:nvPr/>
          </p:nvSpPr>
          <p:spPr>
            <a:xfrm>
              <a:off x="177600" y="198000"/>
              <a:ext cx="11836800" cy="6462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D80DDC-58A0-4FE0-9BF3-D0C0F0E9DE98}"/>
              </a:ext>
            </a:extLst>
          </p:cNvPr>
          <p:cNvGrpSpPr/>
          <p:nvPr userDrawn="1"/>
        </p:nvGrpSpPr>
        <p:grpSpPr>
          <a:xfrm>
            <a:off x="177600" y="198000"/>
            <a:ext cx="11836800" cy="6462000"/>
            <a:chOff x="0" y="0"/>
            <a:chExt cx="12192000" cy="68580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F9E894-DB62-4150-866F-F27B03D34C0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9E4B561-8BDF-4C30-8F76-79F6AE105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85800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729C185-EFF1-499C-B0CC-31F584F35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45458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5E44902-9B36-4923-B6C1-4ADF40424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05117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F36E271-45B9-4445-A655-534771469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4776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7E315C8-BF3C-4C37-A863-A4C806DA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44353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2A2C385-5AC7-4B7E-8BCA-72FBF0E23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84094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5C938DB4-10B0-4363-A3F0-2A4BB5314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437530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517142B-688D-42D1-84DB-272DE5C96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1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2BC0639-2718-421C-AEE3-E0D9CA2C9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63070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805D08D-F3E7-4C1D-ABF5-994095F37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22729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FBA985F6-2B84-4850-985C-BD8242470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2388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0B774CE-99D8-4E83-9A47-789631FB8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2047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CE111AC-7567-4FA8-AA5E-08DA4AFE1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017059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6EF34D9F-5CE1-4803-9F35-49EA701F5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13647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C4F18E0E-D9BF-4F23-BAC7-2057FDE57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21023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57EC79B-C3BD-4E05-A575-4ACE1F63F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0682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D94EB18A-0753-4B56-AA03-C80F70D9B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C83C279-D2BE-4B1F-AB76-6D4F2FADA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3F7D611-F710-4AD6-99D1-A1AF0333ECFA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-4791075"/>
              <a:chExt cx="12191999" cy="1219200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84F7F6D3-B35C-4D82-8CD3-B2D2B0F3B4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999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6C1C1324-FECF-424B-A47E-8F54246375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270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17D5333-B0D2-424F-87FF-26790619EF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941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3A4EF06-1FF3-46C5-9A62-30AB72EB20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1612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AA632A5-FADE-4EB7-A283-CC36B13345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283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F5371F8-2AC6-48EF-B868-3C36FAD64F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2954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BE3DDCB-9E5A-49E9-89B6-CE259D228A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625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0084C96-A65B-42BB-8CEC-26FB16626D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4296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C630072-678E-4304-9269-9903D11842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967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3C40CF0-91A9-4168-A01C-5CB438FD19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638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DC8EDAB-2736-48F9-89E2-30E7C18D9C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309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77B1BDF7-8C23-48CF-81B3-45977FE2C6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6980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8141DF6-BE47-4920-8416-05CA010889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7651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87F71AC-D026-476A-A28C-B2C7E2510F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322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27E4D2E-4790-4547-AB32-D0797F7C68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93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3982883-0E7A-4476-9788-70633D7A5A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664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ACDD7A4-294A-47B8-97B9-C98248D114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664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82B95FC-F71C-4456-B650-46E0B341BF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8993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1C05332-6855-4138-BB93-4325182AAB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8322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4285F0E-C164-40C8-82AD-758D81D888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37651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7561C0C-60E9-4F1B-AA3D-A75C0D2F9D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76980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4A78077-2A1E-4F3C-A5EB-AECA53D7D8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16309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5DE0E99-A174-49DF-81F4-FFA598315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55638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D96E2DA-C2A2-4200-A591-15FD1CAECF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4967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4C23AB9-2044-44B3-B3AF-A64D85A976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34296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0F3464E-A1CF-468E-A6FA-B8FCC69B46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73625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762C643-2364-4C64-B5A8-E9EB9B9E1B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12954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25EC048-296D-44C7-893D-6EA4B83C4A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52283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00271F1-9228-49D6-A563-78513FAF14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91612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8DD70EF-A56E-4E36-9213-D0DBD2F0D6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30941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8A7E435-5637-424D-BC5D-8866BA6ABD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02710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7FAD3C0-1956-4498-BF63-286FE56575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096000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65558E98-B53B-4986-8A85-5EB91A48DAD0}"/>
              </a:ext>
            </a:extLst>
          </p:cNvPr>
          <p:cNvSpPr/>
          <p:nvPr userDrawn="1"/>
        </p:nvSpPr>
        <p:spPr>
          <a:xfrm>
            <a:off x="1211873" y="970756"/>
            <a:ext cx="3301117" cy="5100638"/>
          </a:xfrm>
          <a:prstGeom prst="rect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77FB487-3F47-49CC-A790-544C303E0C34}"/>
              </a:ext>
            </a:extLst>
          </p:cNvPr>
          <p:cNvSpPr/>
          <p:nvPr userDrawn="1"/>
        </p:nvSpPr>
        <p:spPr>
          <a:xfrm>
            <a:off x="1019175" y="786606"/>
            <a:ext cx="3301117" cy="5100638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25400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B4D4F61-DF30-487C-867F-E37A0ECFBEF2}"/>
              </a:ext>
            </a:extLst>
          </p:cNvPr>
          <p:cNvGrpSpPr/>
          <p:nvPr userDrawn="1"/>
        </p:nvGrpSpPr>
        <p:grpSpPr>
          <a:xfrm>
            <a:off x="1474788" y="4614866"/>
            <a:ext cx="2744470" cy="803190"/>
            <a:chOff x="1295400" y="4614866"/>
            <a:chExt cx="2744470" cy="803190"/>
          </a:xfrm>
          <a:effectLst>
            <a:outerShdw dist="25400" dir="5400000" algn="t" rotWithShape="0">
              <a:schemeClr val="accent2"/>
            </a:outerShdw>
          </a:effectLst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EC8979D-BD95-4E7C-BAF3-6E25B3B57B01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5016461"/>
              <a:ext cx="2402681" cy="0"/>
            </a:xfrm>
            <a:prstGeom prst="line">
              <a:avLst/>
            </a:prstGeom>
            <a:ln w="41275" cap="sq">
              <a:solidFill>
                <a:schemeClr val="bg1"/>
              </a:solidFill>
              <a:bevel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9B48AC0-43DB-4CA0-8B73-F3DA14AF5037}"/>
                </a:ext>
              </a:extLst>
            </p:cNvPr>
            <p:cNvGrpSpPr/>
            <p:nvPr/>
          </p:nvGrpSpPr>
          <p:grpSpPr>
            <a:xfrm rot="10800000">
              <a:off x="3399156" y="4614866"/>
              <a:ext cx="640714" cy="803190"/>
              <a:chOff x="4655820" y="3764280"/>
              <a:chExt cx="1051560" cy="2103120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27927E50-A6AD-45E9-A4D5-C150711C6857}"/>
                  </a:ext>
                </a:extLst>
              </p:cNvPr>
              <p:cNvSpPr/>
              <p:nvPr/>
            </p:nvSpPr>
            <p:spPr>
              <a:xfrm>
                <a:off x="4655820" y="4815840"/>
                <a:ext cx="1051560" cy="1051560"/>
              </a:xfrm>
              <a:prstGeom prst="arc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B347D33F-EBBA-469B-9B8A-11272D292974}"/>
                  </a:ext>
                </a:extLst>
              </p:cNvPr>
              <p:cNvSpPr/>
              <p:nvPr/>
            </p:nvSpPr>
            <p:spPr>
              <a:xfrm flipV="1">
                <a:off x="4655820" y="3764280"/>
                <a:ext cx="1051560" cy="1051560"/>
              </a:xfrm>
              <a:prstGeom prst="arc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id="{D12D6DAD-A2E2-4CB1-A4D3-0F9C22010126}"/>
              </a:ext>
            </a:extLst>
          </p:cNvPr>
          <p:cNvSpPr/>
          <p:nvPr userDrawn="1"/>
        </p:nvSpPr>
        <p:spPr>
          <a:xfrm>
            <a:off x="5623241" y="2279159"/>
            <a:ext cx="5549584" cy="1045754"/>
          </a:xfrm>
          <a:prstGeom prst="rect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BFDC235-D249-4C54-9CED-E7C765C6C9FC}"/>
              </a:ext>
            </a:extLst>
          </p:cNvPr>
          <p:cNvSpPr/>
          <p:nvPr userDrawn="1"/>
        </p:nvSpPr>
        <p:spPr>
          <a:xfrm>
            <a:off x="5510553" y="2159847"/>
            <a:ext cx="5549584" cy="10457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BD61746-E97B-4992-ABBA-1A814266C2DC}"/>
              </a:ext>
            </a:extLst>
          </p:cNvPr>
          <p:cNvSpPr/>
          <p:nvPr userDrawn="1"/>
        </p:nvSpPr>
        <p:spPr>
          <a:xfrm>
            <a:off x="5623241" y="3652400"/>
            <a:ext cx="5549584" cy="1045754"/>
          </a:xfrm>
          <a:prstGeom prst="rect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51D740B-A44F-42E4-BBA6-53F777C4C748}"/>
              </a:ext>
            </a:extLst>
          </p:cNvPr>
          <p:cNvSpPr/>
          <p:nvPr userDrawn="1"/>
        </p:nvSpPr>
        <p:spPr>
          <a:xfrm>
            <a:off x="5510553" y="3533088"/>
            <a:ext cx="5549584" cy="10457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361071F-4382-431E-A824-5088000ABAC1}"/>
              </a:ext>
            </a:extLst>
          </p:cNvPr>
          <p:cNvSpPr/>
          <p:nvPr userDrawn="1"/>
        </p:nvSpPr>
        <p:spPr>
          <a:xfrm>
            <a:off x="5623241" y="5025640"/>
            <a:ext cx="5549584" cy="1045754"/>
          </a:xfrm>
          <a:prstGeom prst="rect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116EAE8-E36F-4859-853A-82CECE78D617}"/>
              </a:ext>
            </a:extLst>
          </p:cNvPr>
          <p:cNvSpPr/>
          <p:nvPr userDrawn="1"/>
        </p:nvSpPr>
        <p:spPr>
          <a:xfrm>
            <a:off x="5510553" y="4906328"/>
            <a:ext cx="5549584" cy="10457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F58C701-C9CA-4B61-9B9E-D84D985478E9}"/>
              </a:ext>
            </a:extLst>
          </p:cNvPr>
          <p:cNvSpPr/>
          <p:nvPr userDrawn="1"/>
        </p:nvSpPr>
        <p:spPr>
          <a:xfrm>
            <a:off x="5623241" y="905918"/>
            <a:ext cx="5549584" cy="1045754"/>
          </a:xfrm>
          <a:prstGeom prst="rect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5B5E67F-3A7D-4BD4-B287-227EC0733145}"/>
              </a:ext>
            </a:extLst>
          </p:cNvPr>
          <p:cNvSpPr/>
          <p:nvPr userDrawn="1"/>
        </p:nvSpPr>
        <p:spPr>
          <a:xfrm>
            <a:off x="5510553" y="786606"/>
            <a:ext cx="5549584" cy="10457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44425A-907B-446F-905A-16B5FD7A81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AEBBC9-C16C-408F-B297-5C17D38593D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89F2CB7-F23A-47D8-A679-9F2FA5F2D55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2DA9780-5E9B-4D6D-8BC5-07D31CCBF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858000"/>
                <a:ext cx="12192000" cy="0"/>
              </a:xfrm>
              <a:prstGeom prst="line">
                <a:avLst/>
              </a:prstGeom>
              <a:ln w="6350"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A53FAEE-A200-46AA-A902-DD8AC5E27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45458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F9508A6-BC05-4774-B1E7-1A4D0390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05117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7B7D9766-BD39-43DD-AE2B-2A573229E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4776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68292FC-582E-4851-984D-28B1E73D9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44353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217F105-83EF-4315-81D0-8ED90114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84094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4AF9BC2-8A77-4F65-8569-7EBD6463A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437530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BA62782-5D60-4F10-9E4C-76D713992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1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1B1A1955-9450-452D-828F-FFBA3AFE1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63070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8E2E798-AC86-4AC6-B8E5-F7A508611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22729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8616436-0C96-4ABC-98F4-6AE161DCE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2388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0BB98B4-D183-47BF-88C0-4AE5A6DB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2047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A0DD7FF-FFC6-4888-AB70-FF7C4D467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017059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DC487FA-A335-4320-82B6-8C7DE723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13647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15D7292-CA0C-498A-9A55-6A64F7150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21023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07D0D256-B09F-4A9D-A706-9227B4813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0682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78CEB84-827C-4478-9E5F-BEF173BF3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D8CC4B06-CF22-495A-AF39-14A48E2D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0"/>
              </a:xfrm>
              <a:prstGeom prst="line">
                <a:avLst/>
              </a:prstGeom>
              <a:ln w="6350"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D1B1DA-5FAE-40B3-8FFD-C45816E8049C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-4791075"/>
              <a:chExt cx="12191999" cy="1219200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BEEFD29-4FF7-4DE8-9A0E-C70ECD592F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999" y="1304925"/>
                <a:ext cx="12192000" cy="0"/>
              </a:xfrm>
              <a:prstGeom prst="line">
                <a:avLst/>
              </a:prstGeom>
              <a:ln w="6350"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B1E2310-2CD9-4FF1-AF7F-93BBB92EB9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270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3483930-6159-4A79-9B67-E169DDD31E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941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A6FBA08-7673-4E41-8751-2F612BDC37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1612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C7BDA1F-34ED-4ADF-9614-CFC40E7F0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283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6C6F48D-2B1D-4A09-B962-7DCC5455AC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2954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E95A9DB-1C09-4CBD-983C-8D3873EE7C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625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2D49837-B336-400D-B82C-FA0172CB4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4296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23A225B-C37D-425C-A8F6-F0DB5CEB55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967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400A3AE-703D-446D-A023-CA403E0533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638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9AB68DD-18C6-4342-915B-252CA54851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309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3EF525C-1161-48F6-B6D5-72B675B477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6980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CA9EC592-89BC-4D95-9AC3-95182C3131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7651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BA636D0-AD11-4817-8CD5-082F5DADD6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322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91E681F-9935-4D6E-B6F1-E253F4AE24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93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05BD63-6D8B-4782-935D-A197BD1E29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664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0F0C628-A4D9-4D7A-BA60-26D065A2D5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664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F70D7F5-8FE0-49C5-BD07-013D5F5ACC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8993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8D42A22-D5CA-4BC7-BD8F-5853589023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8322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22AAEA6-2CF5-476A-90FB-65E2C8DE3C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37651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836EF8C-2A89-4FAC-BBCE-DA44DDB52C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76980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309330B8-E9B0-456E-B45A-C674D57F88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16309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4AC7EAD-BE38-4167-BBC5-DE7A44E6EE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55638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B978468-3C66-43AD-89F8-88A648C7D2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4967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C96ED4D-7D9F-4083-9975-9D3B39C3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34296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2E0FE45-F79A-43EC-9E3E-FCA45E2797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73625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CD52156-8AB3-4131-A46C-28E8A3ABB4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12954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780C2DC-B885-42BC-A404-E7D42C4CFE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52283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4F3BD9F-3899-4863-9A81-89BF5A024C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91612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B4C9C3A-6EF8-44F1-B846-6DDF4E0E16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30941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2297DB4-A39B-4DA6-A220-BD4990E611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02710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alpha val="3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3EFCCA0-FB0B-407B-AC94-CF931C9FAD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096000" y="1304925"/>
                <a:ext cx="12192000" cy="0"/>
              </a:xfrm>
              <a:prstGeom prst="line">
                <a:avLst/>
              </a:prstGeom>
              <a:ln w="6350"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5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ABC988-B700-46C0-AD9C-1D2C62541DB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35F72FC-0FAE-46EF-AFAE-73B2A59DCDA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DE779C7-F5D1-4EA7-A025-1DEAF60DE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85800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4B0912A-0BF2-49C2-B250-3E50ED41D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45458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2D7F8BA-0708-402D-9243-976119228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05117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EF9C43B-C6BE-4EF0-8B41-10435987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4776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2691942-AFC2-493C-9CD2-DCEB89C54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44353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B50167FE-217F-4AF0-848C-ADE5E2A63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84094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75D6328-6E33-4A3E-B9DC-E4D78906D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437530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38FE52F9-E04E-466B-941B-405219567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1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C1EC02F-EAE4-41FC-906B-541474574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63070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06BB5CC-2D1D-44DB-8206-7AE2AC090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22729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13EDC47-98A3-44C0-AA2C-B752E21F3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2388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31DA9ED6-C75E-4964-AE46-3E8FC2614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2047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D3200EC-BBCA-4646-A07D-FCD02B96A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017059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D68F371-FB66-4CEE-AD10-4E5B72338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13647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7263A282-F5BC-4E6D-BE68-54E66DD7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21023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9F298FE-5465-414C-9B56-E9C9C4B8C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0682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57907BD-B200-4F18-8692-B3E408D4B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8942E1C-38A1-4650-86D4-69E7EFA9C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62FCF4-58B5-407C-BA38-D04E2D16BD2D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-4791075"/>
              <a:chExt cx="12191999" cy="12192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794F87D-BC69-43DA-9FB3-F35874D41D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999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A399719B-FA8B-4AE8-9A6E-03463A5770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270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B70C976-4805-478D-953A-F1A2D60D93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941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CD06ECA-89D1-42D6-8370-FD347D6600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1612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139C5FC-D8A3-4D91-A187-16CC9761E7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283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A2245B5-58E3-416F-B077-6DE875C10C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2954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6834B11-1671-4668-B220-000BBE067A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625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00AAECC-A92C-4925-B28F-6B269C488B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4296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77359C2-136F-4557-8B6B-8295C3EC0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967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D2D99EF-963C-42DF-96AE-D447474304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638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E43733A-6C0C-49E8-A23C-86237D8A4D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309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76EDCEF-560F-4211-B6C3-AEC7CFC991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6980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A53EE15-0B68-4A18-9581-BD781BD570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7651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F8AFA180-E69D-4D4D-933F-AFE6CF0A95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322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B5BEB3D-87D9-4493-A039-6DCF5E0D1B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93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1D297C2-A9EF-496A-A595-ADFD130B84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664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FAB9F72-7E7C-43A2-8F67-52BF1B036C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664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9B8F12A-FBB4-4BF4-9D2C-87DBDC6C34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8993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22DFCEB-31CB-4E69-8B1D-051A27EC49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8322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F597A2D-BDE3-4ACA-AFA9-E728B230AF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37651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407C50-CF9D-43A8-B386-0068B1B4D1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76980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3F6C522-4DC4-4B40-92A1-1B003E611A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16309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EB94A2C-7484-466B-86FA-CF9657F3D5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55638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74F40A2-EDDD-433A-BF96-9E3A88C2F4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4967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23E89D1-7BD3-4084-80B3-160184CA4C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34296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3F64404-8C0D-41B6-AC2B-908619F176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73625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FD6F1A7-F341-40C4-8997-CE73B9E6F0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12954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E09B13D-750B-435E-91E4-A7B0BF5F7F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52283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AE4E791-137C-4958-9E7E-93804A90C8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91612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84CBA03-2E32-4C4C-AB97-C4F33E4C78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30941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82E34A7A-06EC-49E1-84D5-66351FA528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02710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17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6275E14C-1575-4456-ABA7-9E261F16A5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096000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标题 70">
            <a:extLst>
              <a:ext uri="{FF2B5EF4-FFF2-40B4-BE49-F238E27FC236}">
                <a16:creationId xmlns:a16="http://schemas.microsoft.com/office/drawing/2014/main" id="{D6B054A2-BD08-48C2-B76C-2E57BAA6B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451"/>
            <a:ext cx="3488134" cy="455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spAutoFit/>
          </a:bodyPr>
          <a:lstStyle>
            <a:lvl1pPr>
              <a:defRPr lang="zh-CN" altLang="en-US" sz="3200" spc="200">
                <a:ln w="635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defTabSz="914400"/>
            <a:r>
              <a:rPr lang="zh-CN" altLang="en-US" dirty="0"/>
              <a:t>单击此处标题样式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02FA49F-B24F-40CF-8850-E31C02B8C1C8}"/>
              </a:ext>
            </a:extLst>
          </p:cNvPr>
          <p:cNvSpPr/>
          <p:nvPr userDrawn="1"/>
        </p:nvSpPr>
        <p:spPr>
          <a:xfrm>
            <a:off x="1" y="6564994"/>
            <a:ext cx="12191999" cy="224967"/>
          </a:xfrm>
          <a:prstGeom prst="rect">
            <a:avLst/>
          </a:prstGeom>
          <a:solidFill>
            <a:schemeClr val="accent2"/>
          </a:solidFill>
          <a:ln w="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CCD4EAB-DE45-4771-AFF5-CDF5E7779C7F}"/>
              </a:ext>
            </a:extLst>
          </p:cNvPr>
          <p:cNvSpPr/>
          <p:nvPr userDrawn="1"/>
        </p:nvSpPr>
        <p:spPr>
          <a:xfrm>
            <a:off x="-7966" y="474801"/>
            <a:ext cx="401116" cy="389434"/>
          </a:xfrm>
          <a:custGeom>
            <a:avLst/>
            <a:gdLst>
              <a:gd name="connsiteX0" fmla="*/ 0 w 401116"/>
              <a:gd name="connsiteY0" fmla="*/ 0 h 389434"/>
              <a:gd name="connsiteX1" fmla="*/ 206399 w 401116"/>
              <a:gd name="connsiteY1" fmla="*/ 0 h 389434"/>
              <a:gd name="connsiteX2" fmla="*/ 401116 w 401116"/>
              <a:gd name="connsiteY2" fmla="*/ 194717 h 389434"/>
              <a:gd name="connsiteX3" fmla="*/ 206399 w 401116"/>
              <a:gd name="connsiteY3" fmla="*/ 389434 h 389434"/>
              <a:gd name="connsiteX4" fmla="*/ 0 w 401116"/>
              <a:gd name="connsiteY4" fmla="*/ 389434 h 38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6" h="389434">
                <a:moveTo>
                  <a:pt x="0" y="0"/>
                </a:moveTo>
                <a:lnTo>
                  <a:pt x="206399" y="0"/>
                </a:lnTo>
                <a:lnTo>
                  <a:pt x="401116" y="194717"/>
                </a:lnTo>
                <a:lnTo>
                  <a:pt x="206399" y="389434"/>
                </a:lnTo>
                <a:lnTo>
                  <a:pt x="0" y="389434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>
            <a:outerShdw dist="25400" dir="5400000" algn="t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BC2CBF3-BD71-4256-9DD3-B1203F72CDCC}"/>
              </a:ext>
            </a:extLst>
          </p:cNvPr>
          <p:cNvSpPr/>
          <p:nvPr userDrawn="1"/>
        </p:nvSpPr>
        <p:spPr>
          <a:xfrm>
            <a:off x="276146" y="474801"/>
            <a:ext cx="317702" cy="389434"/>
          </a:xfrm>
          <a:custGeom>
            <a:avLst/>
            <a:gdLst>
              <a:gd name="connsiteX0" fmla="*/ 351269 w 351269"/>
              <a:gd name="connsiteY0" fmla="*/ 215290 h 430580"/>
              <a:gd name="connsiteX1" fmla="*/ 135979 w 351269"/>
              <a:gd name="connsiteY1" fmla="*/ 430580 h 430580"/>
              <a:gd name="connsiteX2" fmla="*/ 0 w 351269"/>
              <a:gd name="connsiteY2" fmla="*/ 430580 h 430580"/>
              <a:gd name="connsiteX3" fmla="*/ 215290 w 351269"/>
              <a:gd name="connsiteY3" fmla="*/ 215290 h 430580"/>
              <a:gd name="connsiteX4" fmla="*/ 0 w 351269"/>
              <a:gd name="connsiteY4" fmla="*/ 0 h 430580"/>
              <a:gd name="connsiteX5" fmla="*/ 135979 w 351269"/>
              <a:gd name="connsiteY5" fmla="*/ 0 h 4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69" h="430580">
                <a:moveTo>
                  <a:pt x="351269" y="215290"/>
                </a:moveTo>
                <a:lnTo>
                  <a:pt x="135979" y="430580"/>
                </a:lnTo>
                <a:lnTo>
                  <a:pt x="0" y="430580"/>
                </a:lnTo>
                <a:lnTo>
                  <a:pt x="215290" y="215290"/>
                </a:lnTo>
                <a:lnTo>
                  <a:pt x="0" y="0"/>
                </a:lnTo>
                <a:lnTo>
                  <a:pt x="135979" y="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>
            <a:outerShdw dist="25400" dir="5400000" algn="t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9B143654-57C1-40A9-92D1-25EC63FE19B4}"/>
              </a:ext>
            </a:extLst>
          </p:cNvPr>
          <p:cNvSpPr/>
          <p:nvPr userDrawn="1"/>
        </p:nvSpPr>
        <p:spPr>
          <a:xfrm>
            <a:off x="476844" y="474801"/>
            <a:ext cx="317702" cy="389434"/>
          </a:xfrm>
          <a:custGeom>
            <a:avLst/>
            <a:gdLst>
              <a:gd name="connsiteX0" fmla="*/ 351269 w 351269"/>
              <a:gd name="connsiteY0" fmla="*/ 215290 h 430580"/>
              <a:gd name="connsiteX1" fmla="*/ 135979 w 351269"/>
              <a:gd name="connsiteY1" fmla="*/ 430580 h 430580"/>
              <a:gd name="connsiteX2" fmla="*/ 0 w 351269"/>
              <a:gd name="connsiteY2" fmla="*/ 430580 h 430580"/>
              <a:gd name="connsiteX3" fmla="*/ 215290 w 351269"/>
              <a:gd name="connsiteY3" fmla="*/ 215290 h 430580"/>
              <a:gd name="connsiteX4" fmla="*/ 0 w 351269"/>
              <a:gd name="connsiteY4" fmla="*/ 0 h 430580"/>
              <a:gd name="connsiteX5" fmla="*/ 135979 w 351269"/>
              <a:gd name="connsiteY5" fmla="*/ 0 h 4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69" h="430580">
                <a:moveTo>
                  <a:pt x="351269" y="215290"/>
                </a:moveTo>
                <a:lnTo>
                  <a:pt x="135979" y="430580"/>
                </a:lnTo>
                <a:lnTo>
                  <a:pt x="0" y="430580"/>
                </a:lnTo>
                <a:lnTo>
                  <a:pt x="215290" y="215290"/>
                </a:lnTo>
                <a:lnTo>
                  <a:pt x="0" y="0"/>
                </a:lnTo>
                <a:lnTo>
                  <a:pt x="135979" y="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>
            <a:outerShdw dist="25400" dir="5400000" algn="t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6D38CA3-1DF6-44FF-B8F2-7F7B235B4FA4}"/>
              </a:ext>
            </a:extLst>
          </p:cNvPr>
          <p:cNvGrpSpPr/>
          <p:nvPr userDrawn="1"/>
        </p:nvGrpSpPr>
        <p:grpSpPr>
          <a:xfrm rot="5400000" flipV="1">
            <a:off x="5991763" y="657762"/>
            <a:ext cx="208474" cy="12192000"/>
            <a:chOff x="12377876" y="-2194451"/>
            <a:chExt cx="470653" cy="312109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334A18-7303-4033-B5D0-06C5F6FE5772}"/>
                </a:ext>
              </a:extLst>
            </p:cNvPr>
            <p:cNvSpPr/>
            <p:nvPr/>
          </p:nvSpPr>
          <p:spPr>
            <a:xfrm>
              <a:off x="12377876" y="-2194451"/>
              <a:ext cx="470652" cy="31210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CBF3BDA-8492-4255-9EB5-364E751AFD39}"/>
                </a:ext>
              </a:extLst>
            </p:cNvPr>
            <p:cNvSpPr/>
            <p:nvPr/>
          </p:nvSpPr>
          <p:spPr>
            <a:xfrm rot="5400000">
              <a:off x="11052653" y="-869227"/>
              <a:ext cx="3121097" cy="470652"/>
            </a:xfrm>
            <a:custGeom>
              <a:avLst/>
              <a:gdLst>
                <a:gd name="connsiteX0" fmla="*/ 2934360 w 3121097"/>
                <a:gd name="connsiteY0" fmla="*/ 470652 h 470652"/>
                <a:gd name="connsiteX1" fmla="*/ 3054688 w 3121097"/>
                <a:gd name="connsiteY1" fmla="*/ 0 h 470652"/>
                <a:gd name="connsiteX2" fmla="*/ 3121097 w 3121097"/>
                <a:gd name="connsiteY2" fmla="*/ 0 h 470652"/>
                <a:gd name="connsiteX3" fmla="*/ 3121097 w 3121097"/>
                <a:gd name="connsiteY3" fmla="*/ 470652 h 470652"/>
                <a:gd name="connsiteX4" fmla="*/ 2608320 w 3121097"/>
                <a:gd name="connsiteY4" fmla="*/ 470652 h 470652"/>
                <a:gd name="connsiteX5" fmla="*/ 2728648 w 3121097"/>
                <a:gd name="connsiteY5" fmla="*/ 0 h 470652"/>
                <a:gd name="connsiteX6" fmla="*/ 2965522 w 3121097"/>
                <a:gd name="connsiteY6" fmla="*/ 0 h 470652"/>
                <a:gd name="connsiteX7" fmla="*/ 2845194 w 3121097"/>
                <a:gd name="connsiteY7" fmla="*/ 470652 h 470652"/>
                <a:gd name="connsiteX8" fmla="*/ 2282280 w 3121097"/>
                <a:gd name="connsiteY8" fmla="*/ 470652 h 470652"/>
                <a:gd name="connsiteX9" fmla="*/ 2402608 w 3121097"/>
                <a:gd name="connsiteY9" fmla="*/ 0 h 470652"/>
                <a:gd name="connsiteX10" fmla="*/ 2639482 w 3121097"/>
                <a:gd name="connsiteY10" fmla="*/ 0 h 470652"/>
                <a:gd name="connsiteX11" fmla="*/ 2519154 w 3121097"/>
                <a:gd name="connsiteY11" fmla="*/ 470652 h 470652"/>
                <a:gd name="connsiteX12" fmla="*/ 1956240 w 3121097"/>
                <a:gd name="connsiteY12" fmla="*/ 470652 h 470652"/>
                <a:gd name="connsiteX13" fmla="*/ 2076568 w 3121097"/>
                <a:gd name="connsiteY13" fmla="*/ 0 h 470652"/>
                <a:gd name="connsiteX14" fmla="*/ 2313442 w 3121097"/>
                <a:gd name="connsiteY14" fmla="*/ 0 h 470652"/>
                <a:gd name="connsiteX15" fmla="*/ 2193114 w 3121097"/>
                <a:gd name="connsiteY15" fmla="*/ 470652 h 470652"/>
                <a:gd name="connsiteX16" fmla="*/ 1630200 w 3121097"/>
                <a:gd name="connsiteY16" fmla="*/ 470652 h 470652"/>
                <a:gd name="connsiteX17" fmla="*/ 1750528 w 3121097"/>
                <a:gd name="connsiteY17" fmla="*/ 0 h 470652"/>
                <a:gd name="connsiteX18" fmla="*/ 1987402 w 3121097"/>
                <a:gd name="connsiteY18" fmla="*/ 0 h 470652"/>
                <a:gd name="connsiteX19" fmla="*/ 1867074 w 3121097"/>
                <a:gd name="connsiteY19" fmla="*/ 470652 h 470652"/>
                <a:gd name="connsiteX20" fmla="*/ 1304160 w 3121097"/>
                <a:gd name="connsiteY20" fmla="*/ 470652 h 470652"/>
                <a:gd name="connsiteX21" fmla="*/ 1424488 w 3121097"/>
                <a:gd name="connsiteY21" fmla="*/ 0 h 470652"/>
                <a:gd name="connsiteX22" fmla="*/ 1661362 w 3121097"/>
                <a:gd name="connsiteY22" fmla="*/ 0 h 470652"/>
                <a:gd name="connsiteX23" fmla="*/ 1541034 w 3121097"/>
                <a:gd name="connsiteY23" fmla="*/ 470652 h 470652"/>
                <a:gd name="connsiteX24" fmla="*/ 978120 w 3121097"/>
                <a:gd name="connsiteY24" fmla="*/ 470652 h 470652"/>
                <a:gd name="connsiteX25" fmla="*/ 1098448 w 3121097"/>
                <a:gd name="connsiteY25" fmla="*/ 0 h 470652"/>
                <a:gd name="connsiteX26" fmla="*/ 1335322 w 3121097"/>
                <a:gd name="connsiteY26" fmla="*/ 0 h 470652"/>
                <a:gd name="connsiteX27" fmla="*/ 1214994 w 3121097"/>
                <a:gd name="connsiteY27" fmla="*/ 470652 h 470652"/>
                <a:gd name="connsiteX28" fmla="*/ 652080 w 3121097"/>
                <a:gd name="connsiteY28" fmla="*/ 470652 h 470652"/>
                <a:gd name="connsiteX29" fmla="*/ 772408 w 3121097"/>
                <a:gd name="connsiteY29" fmla="*/ 0 h 470652"/>
                <a:gd name="connsiteX30" fmla="*/ 1009282 w 3121097"/>
                <a:gd name="connsiteY30" fmla="*/ 0 h 470652"/>
                <a:gd name="connsiteX31" fmla="*/ 888954 w 3121097"/>
                <a:gd name="connsiteY31" fmla="*/ 470652 h 470652"/>
                <a:gd name="connsiteX32" fmla="*/ 326040 w 3121097"/>
                <a:gd name="connsiteY32" fmla="*/ 470652 h 470652"/>
                <a:gd name="connsiteX33" fmla="*/ 446368 w 3121097"/>
                <a:gd name="connsiteY33" fmla="*/ 0 h 470652"/>
                <a:gd name="connsiteX34" fmla="*/ 683242 w 3121097"/>
                <a:gd name="connsiteY34" fmla="*/ 0 h 470652"/>
                <a:gd name="connsiteX35" fmla="*/ 562914 w 3121097"/>
                <a:gd name="connsiteY35" fmla="*/ 470652 h 470652"/>
                <a:gd name="connsiteX36" fmla="*/ 0 w 3121097"/>
                <a:gd name="connsiteY36" fmla="*/ 470652 h 470652"/>
                <a:gd name="connsiteX37" fmla="*/ 120328 w 3121097"/>
                <a:gd name="connsiteY37" fmla="*/ 0 h 470652"/>
                <a:gd name="connsiteX38" fmla="*/ 357202 w 3121097"/>
                <a:gd name="connsiteY38" fmla="*/ 0 h 470652"/>
                <a:gd name="connsiteX39" fmla="*/ 236874 w 3121097"/>
                <a:gd name="connsiteY39" fmla="*/ 470652 h 4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21097" h="470652">
                  <a:moveTo>
                    <a:pt x="2934360" y="470652"/>
                  </a:moveTo>
                  <a:lnTo>
                    <a:pt x="3054688" y="0"/>
                  </a:lnTo>
                  <a:lnTo>
                    <a:pt x="3121097" y="0"/>
                  </a:lnTo>
                  <a:lnTo>
                    <a:pt x="3121097" y="470652"/>
                  </a:lnTo>
                  <a:close/>
                  <a:moveTo>
                    <a:pt x="2608320" y="470652"/>
                  </a:moveTo>
                  <a:lnTo>
                    <a:pt x="2728648" y="0"/>
                  </a:lnTo>
                  <a:lnTo>
                    <a:pt x="2965522" y="0"/>
                  </a:lnTo>
                  <a:lnTo>
                    <a:pt x="2845194" y="470652"/>
                  </a:lnTo>
                  <a:close/>
                  <a:moveTo>
                    <a:pt x="2282280" y="470652"/>
                  </a:moveTo>
                  <a:lnTo>
                    <a:pt x="2402608" y="0"/>
                  </a:lnTo>
                  <a:lnTo>
                    <a:pt x="2639482" y="0"/>
                  </a:lnTo>
                  <a:lnTo>
                    <a:pt x="2519154" y="470652"/>
                  </a:lnTo>
                  <a:close/>
                  <a:moveTo>
                    <a:pt x="1956240" y="470652"/>
                  </a:moveTo>
                  <a:lnTo>
                    <a:pt x="2076568" y="0"/>
                  </a:lnTo>
                  <a:lnTo>
                    <a:pt x="2313442" y="0"/>
                  </a:lnTo>
                  <a:lnTo>
                    <a:pt x="2193114" y="470652"/>
                  </a:lnTo>
                  <a:close/>
                  <a:moveTo>
                    <a:pt x="1630200" y="470652"/>
                  </a:moveTo>
                  <a:lnTo>
                    <a:pt x="1750528" y="0"/>
                  </a:lnTo>
                  <a:lnTo>
                    <a:pt x="1987402" y="0"/>
                  </a:lnTo>
                  <a:lnTo>
                    <a:pt x="1867074" y="470652"/>
                  </a:lnTo>
                  <a:close/>
                  <a:moveTo>
                    <a:pt x="1304160" y="470652"/>
                  </a:moveTo>
                  <a:lnTo>
                    <a:pt x="1424488" y="0"/>
                  </a:lnTo>
                  <a:lnTo>
                    <a:pt x="1661362" y="0"/>
                  </a:lnTo>
                  <a:lnTo>
                    <a:pt x="1541034" y="470652"/>
                  </a:lnTo>
                  <a:close/>
                  <a:moveTo>
                    <a:pt x="978120" y="470652"/>
                  </a:moveTo>
                  <a:lnTo>
                    <a:pt x="1098448" y="0"/>
                  </a:lnTo>
                  <a:lnTo>
                    <a:pt x="1335322" y="0"/>
                  </a:lnTo>
                  <a:lnTo>
                    <a:pt x="1214994" y="470652"/>
                  </a:lnTo>
                  <a:close/>
                  <a:moveTo>
                    <a:pt x="652080" y="470652"/>
                  </a:moveTo>
                  <a:lnTo>
                    <a:pt x="772408" y="0"/>
                  </a:lnTo>
                  <a:lnTo>
                    <a:pt x="1009282" y="0"/>
                  </a:lnTo>
                  <a:lnTo>
                    <a:pt x="888954" y="470652"/>
                  </a:lnTo>
                  <a:close/>
                  <a:moveTo>
                    <a:pt x="326040" y="470652"/>
                  </a:moveTo>
                  <a:lnTo>
                    <a:pt x="446368" y="0"/>
                  </a:lnTo>
                  <a:lnTo>
                    <a:pt x="683242" y="0"/>
                  </a:lnTo>
                  <a:lnTo>
                    <a:pt x="562914" y="470652"/>
                  </a:lnTo>
                  <a:close/>
                  <a:moveTo>
                    <a:pt x="0" y="470652"/>
                  </a:moveTo>
                  <a:lnTo>
                    <a:pt x="120328" y="0"/>
                  </a:lnTo>
                  <a:lnTo>
                    <a:pt x="357202" y="0"/>
                  </a:lnTo>
                  <a:lnTo>
                    <a:pt x="236874" y="470652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852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F082BCF-77C2-43CA-935D-A56475AF4D56}"/>
              </a:ext>
            </a:extLst>
          </p:cNvPr>
          <p:cNvGrpSpPr/>
          <p:nvPr userDrawn="1"/>
        </p:nvGrpSpPr>
        <p:grpSpPr>
          <a:xfrm>
            <a:off x="-639192" y="-3211525"/>
            <a:ext cx="13470384" cy="13281047"/>
            <a:chOff x="-639192" y="-3211525"/>
            <a:chExt cx="13470384" cy="13281047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0C6D729-D135-4920-8819-3A11C0F757C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BBB942DB-1963-4554-8E47-288E32B131E3}"/>
                </a:ext>
              </a:extLst>
            </p:cNvPr>
            <p:cNvSpPr/>
            <p:nvPr/>
          </p:nvSpPr>
          <p:spPr>
            <a:xfrm rot="2700000" flipV="1">
              <a:off x="-544524" y="-3306193"/>
              <a:ext cx="13281047" cy="13470384"/>
            </a:xfrm>
            <a:custGeom>
              <a:avLst/>
              <a:gdLst>
                <a:gd name="connsiteX0" fmla="*/ 4662824 w 13281047"/>
                <a:gd name="connsiteY0" fmla="*/ 91847 h 13470384"/>
                <a:gd name="connsiteX1" fmla="*/ 4846518 w 13281047"/>
                <a:gd name="connsiteY1" fmla="*/ 91847 h 13470384"/>
                <a:gd name="connsiteX2" fmla="*/ 4754672 w 13281047"/>
                <a:gd name="connsiteY2" fmla="*/ 0 h 13470384"/>
                <a:gd name="connsiteX3" fmla="*/ 4144733 w 13281047"/>
                <a:gd name="connsiteY3" fmla="*/ 609939 h 13470384"/>
                <a:gd name="connsiteX4" fmla="*/ 5364610 w 13281047"/>
                <a:gd name="connsiteY4" fmla="*/ 609939 h 13470384"/>
                <a:gd name="connsiteX5" fmla="*/ 5180920 w 13281047"/>
                <a:gd name="connsiteY5" fmla="*/ 426249 h 13470384"/>
                <a:gd name="connsiteX6" fmla="*/ 4328423 w 13281047"/>
                <a:gd name="connsiteY6" fmla="*/ 426249 h 13470384"/>
                <a:gd name="connsiteX7" fmla="*/ 3626641 w 13281047"/>
                <a:gd name="connsiteY7" fmla="*/ 1128030 h 13470384"/>
                <a:gd name="connsiteX8" fmla="*/ 5882701 w 13281047"/>
                <a:gd name="connsiteY8" fmla="*/ 1128030 h 13470384"/>
                <a:gd name="connsiteX9" fmla="*/ 5699012 w 13281047"/>
                <a:gd name="connsiteY9" fmla="*/ 944340 h 13470384"/>
                <a:gd name="connsiteX10" fmla="*/ 3810331 w 13281047"/>
                <a:gd name="connsiteY10" fmla="*/ 944340 h 13470384"/>
                <a:gd name="connsiteX11" fmla="*/ 3108550 w 13281047"/>
                <a:gd name="connsiteY11" fmla="*/ 1646122 h 13470384"/>
                <a:gd name="connsiteX12" fmla="*/ 6400793 w 13281047"/>
                <a:gd name="connsiteY12" fmla="*/ 1646121 h 13470384"/>
                <a:gd name="connsiteX13" fmla="*/ 6217104 w 13281047"/>
                <a:gd name="connsiteY13" fmla="*/ 1462433 h 13470384"/>
                <a:gd name="connsiteX14" fmla="*/ 3292239 w 13281047"/>
                <a:gd name="connsiteY14" fmla="*/ 1462433 h 13470384"/>
                <a:gd name="connsiteX15" fmla="*/ 2590458 w 13281047"/>
                <a:gd name="connsiteY15" fmla="*/ 2164213 h 13470384"/>
                <a:gd name="connsiteX16" fmla="*/ 6918885 w 13281047"/>
                <a:gd name="connsiteY16" fmla="*/ 2164213 h 13470384"/>
                <a:gd name="connsiteX17" fmla="*/ 6735196 w 13281047"/>
                <a:gd name="connsiteY17" fmla="*/ 1980524 h 13470384"/>
                <a:gd name="connsiteX18" fmla="*/ 2774147 w 13281047"/>
                <a:gd name="connsiteY18" fmla="*/ 1980524 h 13470384"/>
                <a:gd name="connsiteX19" fmla="*/ 2072367 w 13281047"/>
                <a:gd name="connsiteY19" fmla="*/ 2682305 h 13470384"/>
                <a:gd name="connsiteX20" fmla="*/ 7436976 w 13281047"/>
                <a:gd name="connsiteY20" fmla="*/ 2682304 h 13470384"/>
                <a:gd name="connsiteX21" fmla="*/ 7253287 w 13281047"/>
                <a:gd name="connsiteY21" fmla="*/ 2498615 h 13470384"/>
                <a:gd name="connsiteX22" fmla="*/ 2256056 w 13281047"/>
                <a:gd name="connsiteY22" fmla="*/ 2498616 h 13470384"/>
                <a:gd name="connsiteX23" fmla="*/ 1554275 w 13281047"/>
                <a:gd name="connsiteY23" fmla="*/ 3200396 h 13470384"/>
                <a:gd name="connsiteX24" fmla="*/ 7955067 w 13281047"/>
                <a:gd name="connsiteY24" fmla="*/ 3200396 h 13470384"/>
                <a:gd name="connsiteX25" fmla="*/ 7771379 w 13281047"/>
                <a:gd name="connsiteY25" fmla="*/ 3016707 h 13470384"/>
                <a:gd name="connsiteX26" fmla="*/ 1737964 w 13281047"/>
                <a:gd name="connsiteY26" fmla="*/ 3016708 h 13470384"/>
                <a:gd name="connsiteX27" fmla="*/ 1036184 w 13281047"/>
                <a:gd name="connsiteY27" fmla="*/ 3718488 h 13470384"/>
                <a:gd name="connsiteX28" fmla="*/ 8473159 w 13281047"/>
                <a:gd name="connsiteY28" fmla="*/ 3718488 h 13470384"/>
                <a:gd name="connsiteX29" fmla="*/ 8289470 w 13281047"/>
                <a:gd name="connsiteY29" fmla="*/ 3534798 h 13470384"/>
                <a:gd name="connsiteX30" fmla="*/ 1219873 w 13281047"/>
                <a:gd name="connsiteY30" fmla="*/ 3534799 h 13470384"/>
                <a:gd name="connsiteX31" fmla="*/ 518092 w 13281047"/>
                <a:gd name="connsiteY31" fmla="*/ 4236580 h 13470384"/>
                <a:gd name="connsiteX32" fmla="*/ 8991251 w 13281047"/>
                <a:gd name="connsiteY32" fmla="*/ 4236580 h 13470384"/>
                <a:gd name="connsiteX33" fmla="*/ 8807562 w 13281047"/>
                <a:gd name="connsiteY33" fmla="*/ 4052890 h 13470384"/>
                <a:gd name="connsiteX34" fmla="*/ 701781 w 13281047"/>
                <a:gd name="connsiteY34" fmla="*/ 4052891 h 13470384"/>
                <a:gd name="connsiteX35" fmla="*/ 0 w 13281047"/>
                <a:gd name="connsiteY35" fmla="*/ 4754672 h 13470384"/>
                <a:gd name="connsiteX36" fmla="*/ 9509343 w 13281047"/>
                <a:gd name="connsiteY36" fmla="*/ 4754672 h 13470384"/>
                <a:gd name="connsiteX37" fmla="*/ 9325655 w 13281047"/>
                <a:gd name="connsiteY37" fmla="*/ 4570983 h 13470384"/>
                <a:gd name="connsiteX38" fmla="*/ 183688 w 13281047"/>
                <a:gd name="connsiteY38" fmla="*/ 4570983 h 13470384"/>
                <a:gd name="connsiteX39" fmla="*/ 8434536 w 13281047"/>
                <a:gd name="connsiteY39" fmla="*/ 13378541 h 13470384"/>
                <a:gd name="connsiteX40" fmla="*/ 8526379 w 13281047"/>
                <a:gd name="connsiteY40" fmla="*/ 13470384 h 13470384"/>
                <a:gd name="connsiteX41" fmla="*/ 8618222 w 13281047"/>
                <a:gd name="connsiteY41" fmla="*/ 13378540 h 13470384"/>
                <a:gd name="connsiteX42" fmla="*/ 7916445 w 13281047"/>
                <a:gd name="connsiteY42" fmla="*/ 12860450 h 13470384"/>
                <a:gd name="connsiteX43" fmla="*/ 8100134 w 13281047"/>
                <a:gd name="connsiteY43" fmla="*/ 13044138 h 13470384"/>
                <a:gd name="connsiteX44" fmla="*/ 8952624 w 13281047"/>
                <a:gd name="connsiteY44" fmla="*/ 13044138 h 13470384"/>
                <a:gd name="connsiteX45" fmla="*/ 9136313 w 13281047"/>
                <a:gd name="connsiteY45" fmla="*/ 12860450 h 13470384"/>
                <a:gd name="connsiteX46" fmla="*/ 7398353 w 13281047"/>
                <a:gd name="connsiteY46" fmla="*/ 12342358 h 13470384"/>
                <a:gd name="connsiteX47" fmla="*/ 7582041 w 13281047"/>
                <a:gd name="connsiteY47" fmla="*/ 12526046 h 13470384"/>
                <a:gd name="connsiteX48" fmla="*/ 9470716 w 13281047"/>
                <a:gd name="connsiteY48" fmla="*/ 12526047 h 13470384"/>
                <a:gd name="connsiteX49" fmla="*/ 9654405 w 13281047"/>
                <a:gd name="connsiteY49" fmla="*/ 12342358 h 13470384"/>
                <a:gd name="connsiteX50" fmla="*/ 6880261 w 13281047"/>
                <a:gd name="connsiteY50" fmla="*/ 11824265 h 13470384"/>
                <a:gd name="connsiteX51" fmla="*/ 7063950 w 13281047"/>
                <a:gd name="connsiteY51" fmla="*/ 12007955 h 13470384"/>
                <a:gd name="connsiteX52" fmla="*/ 9988808 w 13281047"/>
                <a:gd name="connsiteY52" fmla="*/ 12007955 h 13470384"/>
                <a:gd name="connsiteX53" fmla="*/ 10172497 w 13281047"/>
                <a:gd name="connsiteY53" fmla="*/ 11824265 h 13470384"/>
                <a:gd name="connsiteX54" fmla="*/ 6362170 w 13281047"/>
                <a:gd name="connsiteY54" fmla="*/ 11306175 h 13470384"/>
                <a:gd name="connsiteX55" fmla="*/ 6545859 w 13281047"/>
                <a:gd name="connsiteY55" fmla="*/ 11489864 h 13470384"/>
                <a:gd name="connsiteX56" fmla="*/ 10506898 w 13281047"/>
                <a:gd name="connsiteY56" fmla="*/ 11489864 h 13470384"/>
                <a:gd name="connsiteX57" fmla="*/ 10690588 w 13281047"/>
                <a:gd name="connsiteY57" fmla="*/ 11306175 h 13470384"/>
                <a:gd name="connsiteX58" fmla="*/ 5844079 w 13281047"/>
                <a:gd name="connsiteY58" fmla="*/ 10788084 h 13470384"/>
                <a:gd name="connsiteX59" fmla="*/ 6027767 w 13281047"/>
                <a:gd name="connsiteY59" fmla="*/ 10971772 h 13470384"/>
                <a:gd name="connsiteX60" fmla="*/ 11024991 w 13281047"/>
                <a:gd name="connsiteY60" fmla="*/ 10971772 h 13470384"/>
                <a:gd name="connsiteX61" fmla="*/ 11208679 w 13281047"/>
                <a:gd name="connsiteY61" fmla="*/ 10788083 h 13470384"/>
                <a:gd name="connsiteX62" fmla="*/ 5325988 w 13281047"/>
                <a:gd name="connsiteY62" fmla="*/ 10269993 h 13470384"/>
                <a:gd name="connsiteX63" fmla="*/ 5509676 w 13281047"/>
                <a:gd name="connsiteY63" fmla="*/ 10453680 h 13470384"/>
                <a:gd name="connsiteX64" fmla="*/ 11543082 w 13281047"/>
                <a:gd name="connsiteY64" fmla="*/ 10453680 h 13470384"/>
                <a:gd name="connsiteX65" fmla="*/ 11726770 w 13281047"/>
                <a:gd name="connsiteY65" fmla="*/ 10269993 h 13470384"/>
                <a:gd name="connsiteX66" fmla="*/ 4807894 w 13281047"/>
                <a:gd name="connsiteY66" fmla="*/ 9751899 h 13470384"/>
                <a:gd name="connsiteX67" fmla="*/ 4991583 w 13281047"/>
                <a:gd name="connsiteY67" fmla="*/ 9935588 h 13470384"/>
                <a:gd name="connsiteX68" fmla="*/ 12061175 w 13281047"/>
                <a:gd name="connsiteY68" fmla="*/ 9935588 h 13470384"/>
                <a:gd name="connsiteX69" fmla="*/ 12244864 w 13281047"/>
                <a:gd name="connsiteY69" fmla="*/ 9751899 h 13470384"/>
                <a:gd name="connsiteX70" fmla="*/ 4289803 w 13281047"/>
                <a:gd name="connsiteY70" fmla="*/ 9233808 h 13470384"/>
                <a:gd name="connsiteX71" fmla="*/ 4473492 w 13281047"/>
                <a:gd name="connsiteY71" fmla="*/ 9417497 h 13470384"/>
                <a:gd name="connsiteX72" fmla="*/ 12579267 w 13281047"/>
                <a:gd name="connsiteY72" fmla="*/ 9417496 h 13470384"/>
                <a:gd name="connsiteX73" fmla="*/ 12762955 w 13281047"/>
                <a:gd name="connsiteY73" fmla="*/ 9233807 h 13470384"/>
                <a:gd name="connsiteX74" fmla="*/ 3771711 w 13281047"/>
                <a:gd name="connsiteY74" fmla="*/ 8715716 h 13470384"/>
                <a:gd name="connsiteX75" fmla="*/ 3955400 w 13281047"/>
                <a:gd name="connsiteY75" fmla="*/ 8899405 h 13470384"/>
                <a:gd name="connsiteX76" fmla="*/ 13097358 w 13281047"/>
                <a:gd name="connsiteY76" fmla="*/ 8899405 h 13470384"/>
                <a:gd name="connsiteX77" fmla="*/ 13281047 w 13281047"/>
                <a:gd name="connsiteY77" fmla="*/ 8715716 h 13470384"/>
                <a:gd name="connsiteX78" fmla="*/ 3253620 w 13281047"/>
                <a:gd name="connsiteY78" fmla="*/ 8197625 h 13470384"/>
                <a:gd name="connsiteX79" fmla="*/ 3437309 w 13281047"/>
                <a:gd name="connsiteY79" fmla="*/ 8381314 h 13470384"/>
                <a:gd name="connsiteX80" fmla="*/ 13135985 w 13281047"/>
                <a:gd name="connsiteY80" fmla="*/ 8381313 h 13470384"/>
                <a:gd name="connsiteX81" fmla="*/ 12952295 w 13281047"/>
                <a:gd name="connsiteY81" fmla="*/ 8197624 h 13470384"/>
                <a:gd name="connsiteX82" fmla="*/ 2735528 w 13281047"/>
                <a:gd name="connsiteY82" fmla="*/ 7679533 h 13470384"/>
                <a:gd name="connsiteX83" fmla="*/ 2919217 w 13281047"/>
                <a:gd name="connsiteY83" fmla="*/ 7863222 h 13470384"/>
                <a:gd name="connsiteX84" fmla="*/ 12617892 w 13281047"/>
                <a:gd name="connsiteY84" fmla="*/ 7863221 h 13470384"/>
                <a:gd name="connsiteX85" fmla="*/ 12434203 w 13281047"/>
                <a:gd name="connsiteY85" fmla="*/ 7679532 h 13470384"/>
                <a:gd name="connsiteX86" fmla="*/ 2217435 w 13281047"/>
                <a:gd name="connsiteY86" fmla="*/ 7161440 h 13470384"/>
                <a:gd name="connsiteX87" fmla="*/ 2401125 w 13281047"/>
                <a:gd name="connsiteY87" fmla="*/ 7345130 h 13470384"/>
                <a:gd name="connsiteX88" fmla="*/ 12099801 w 13281047"/>
                <a:gd name="connsiteY88" fmla="*/ 7345129 h 13470384"/>
                <a:gd name="connsiteX89" fmla="*/ 11916112 w 13281047"/>
                <a:gd name="connsiteY89" fmla="*/ 7161441 h 13470384"/>
                <a:gd name="connsiteX90" fmla="*/ 1699345 w 13281047"/>
                <a:gd name="connsiteY90" fmla="*/ 6643350 h 13470384"/>
                <a:gd name="connsiteX91" fmla="*/ 1883034 w 13281047"/>
                <a:gd name="connsiteY91" fmla="*/ 6827039 h 13470384"/>
                <a:gd name="connsiteX92" fmla="*/ 11581710 w 13281047"/>
                <a:gd name="connsiteY92" fmla="*/ 6827039 h 13470384"/>
                <a:gd name="connsiteX93" fmla="*/ 11398021 w 13281047"/>
                <a:gd name="connsiteY93" fmla="*/ 6643349 h 13470384"/>
                <a:gd name="connsiteX94" fmla="*/ 1181253 w 13281047"/>
                <a:gd name="connsiteY94" fmla="*/ 6125258 h 13470384"/>
                <a:gd name="connsiteX95" fmla="*/ 1364943 w 13281047"/>
                <a:gd name="connsiteY95" fmla="*/ 6308948 h 13470384"/>
                <a:gd name="connsiteX96" fmla="*/ 11063619 w 13281047"/>
                <a:gd name="connsiteY96" fmla="*/ 6308947 h 13470384"/>
                <a:gd name="connsiteX97" fmla="*/ 10879929 w 13281047"/>
                <a:gd name="connsiteY97" fmla="*/ 6125258 h 13470384"/>
                <a:gd name="connsiteX98" fmla="*/ 663161 w 13281047"/>
                <a:gd name="connsiteY98" fmla="*/ 5607166 h 13470384"/>
                <a:gd name="connsiteX99" fmla="*/ 846850 w 13281047"/>
                <a:gd name="connsiteY99" fmla="*/ 5790855 h 13470384"/>
                <a:gd name="connsiteX100" fmla="*/ 10545526 w 13281047"/>
                <a:gd name="connsiteY100" fmla="*/ 5790855 h 13470384"/>
                <a:gd name="connsiteX101" fmla="*/ 10361837 w 13281047"/>
                <a:gd name="connsiteY101" fmla="*/ 5607166 h 13470384"/>
                <a:gd name="connsiteX102" fmla="*/ 145070 w 13281047"/>
                <a:gd name="connsiteY102" fmla="*/ 5089075 h 13470384"/>
                <a:gd name="connsiteX103" fmla="*/ 328759 w 13281047"/>
                <a:gd name="connsiteY103" fmla="*/ 5272764 h 13470384"/>
                <a:gd name="connsiteX104" fmla="*/ 10027435 w 13281047"/>
                <a:gd name="connsiteY104" fmla="*/ 5272763 h 13470384"/>
                <a:gd name="connsiteX105" fmla="*/ 9843746 w 13281047"/>
                <a:gd name="connsiteY105" fmla="*/ 5089074 h 1347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81047" h="13470384">
                  <a:moveTo>
                    <a:pt x="4662824" y="91847"/>
                  </a:moveTo>
                  <a:lnTo>
                    <a:pt x="4846518" y="91847"/>
                  </a:lnTo>
                  <a:lnTo>
                    <a:pt x="4754672" y="0"/>
                  </a:lnTo>
                  <a:close/>
                  <a:moveTo>
                    <a:pt x="4144733" y="609939"/>
                  </a:moveTo>
                  <a:lnTo>
                    <a:pt x="5364610" y="609939"/>
                  </a:lnTo>
                  <a:lnTo>
                    <a:pt x="5180920" y="426249"/>
                  </a:lnTo>
                  <a:lnTo>
                    <a:pt x="4328423" y="426249"/>
                  </a:lnTo>
                  <a:close/>
                  <a:moveTo>
                    <a:pt x="3626641" y="1128030"/>
                  </a:moveTo>
                  <a:lnTo>
                    <a:pt x="5882701" y="1128030"/>
                  </a:lnTo>
                  <a:lnTo>
                    <a:pt x="5699012" y="944340"/>
                  </a:lnTo>
                  <a:lnTo>
                    <a:pt x="3810331" y="944340"/>
                  </a:lnTo>
                  <a:close/>
                  <a:moveTo>
                    <a:pt x="3108550" y="1646122"/>
                  </a:moveTo>
                  <a:lnTo>
                    <a:pt x="6400793" y="1646121"/>
                  </a:lnTo>
                  <a:lnTo>
                    <a:pt x="6217104" y="1462433"/>
                  </a:lnTo>
                  <a:lnTo>
                    <a:pt x="3292239" y="1462433"/>
                  </a:lnTo>
                  <a:close/>
                  <a:moveTo>
                    <a:pt x="2590458" y="2164213"/>
                  </a:moveTo>
                  <a:lnTo>
                    <a:pt x="6918885" y="2164213"/>
                  </a:lnTo>
                  <a:lnTo>
                    <a:pt x="6735196" y="1980524"/>
                  </a:lnTo>
                  <a:lnTo>
                    <a:pt x="2774147" y="1980524"/>
                  </a:lnTo>
                  <a:close/>
                  <a:moveTo>
                    <a:pt x="2072367" y="2682305"/>
                  </a:moveTo>
                  <a:lnTo>
                    <a:pt x="7436976" y="2682304"/>
                  </a:lnTo>
                  <a:lnTo>
                    <a:pt x="7253287" y="2498615"/>
                  </a:lnTo>
                  <a:lnTo>
                    <a:pt x="2256056" y="2498616"/>
                  </a:lnTo>
                  <a:close/>
                  <a:moveTo>
                    <a:pt x="1554275" y="3200396"/>
                  </a:moveTo>
                  <a:lnTo>
                    <a:pt x="7955067" y="3200396"/>
                  </a:lnTo>
                  <a:lnTo>
                    <a:pt x="7771379" y="3016707"/>
                  </a:lnTo>
                  <a:lnTo>
                    <a:pt x="1737964" y="3016708"/>
                  </a:lnTo>
                  <a:close/>
                  <a:moveTo>
                    <a:pt x="1036184" y="3718488"/>
                  </a:moveTo>
                  <a:lnTo>
                    <a:pt x="8473159" y="3718488"/>
                  </a:lnTo>
                  <a:lnTo>
                    <a:pt x="8289470" y="3534798"/>
                  </a:lnTo>
                  <a:lnTo>
                    <a:pt x="1219873" y="3534799"/>
                  </a:lnTo>
                  <a:close/>
                  <a:moveTo>
                    <a:pt x="518092" y="4236580"/>
                  </a:moveTo>
                  <a:lnTo>
                    <a:pt x="8991251" y="4236580"/>
                  </a:lnTo>
                  <a:lnTo>
                    <a:pt x="8807562" y="4052890"/>
                  </a:lnTo>
                  <a:lnTo>
                    <a:pt x="701781" y="4052891"/>
                  </a:lnTo>
                  <a:close/>
                  <a:moveTo>
                    <a:pt x="0" y="4754672"/>
                  </a:moveTo>
                  <a:lnTo>
                    <a:pt x="9509343" y="4754672"/>
                  </a:lnTo>
                  <a:lnTo>
                    <a:pt x="9325655" y="4570983"/>
                  </a:lnTo>
                  <a:lnTo>
                    <a:pt x="183688" y="4570983"/>
                  </a:lnTo>
                  <a:close/>
                  <a:moveTo>
                    <a:pt x="8434536" y="13378541"/>
                  </a:moveTo>
                  <a:lnTo>
                    <a:pt x="8526379" y="13470384"/>
                  </a:lnTo>
                  <a:lnTo>
                    <a:pt x="8618222" y="13378540"/>
                  </a:lnTo>
                  <a:close/>
                  <a:moveTo>
                    <a:pt x="7916445" y="12860450"/>
                  </a:moveTo>
                  <a:lnTo>
                    <a:pt x="8100134" y="13044138"/>
                  </a:lnTo>
                  <a:lnTo>
                    <a:pt x="8952624" y="13044138"/>
                  </a:lnTo>
                  <a:lnTo>
                    <a:pt x="9136313" y="12860450"/>
                  </a:lnTo>
                  <a:close/>
                  <a:moveTo>
                    <a:pt x="7398353" y="12342358"/>
                  </a:moveTo>
                  <a:lnTo>
                    <a:pt x="7582041" y="12526046"/>
                  </a:lnTo>
                  <a:lnTo>
                    <a:pt x="9470716" y="12526047"/>
                  </a:lnTo>
                  <a:lnTo>
                    <a:pt x="9654405" y="12342358"/>
                  </a:lnTo>
                  <a:close/>
                  <a:moveTo>
                    <a:pt x="6880261" y="11824265"/>
                  </a:moveTo>
                  <a:lnTo>
                    <a:pt x="7063950" y="12007955"/>
                  </a:lnTo>
                  <a:lnTo>
                    <a:pt x="9988808" y="12007955"/>
                  </a:lnTo>
                  <a:lnTo>
                    <a:pt x="10172497" y="11824265"/>
                  </a:lnTo>
                  <a:close/>
                  <a:moveTo>
                    <a:pt x="6362170" y="11306175"/>
                  </a:moveTo>
                  <a:lnTo>
                    <a:pt x="6545859" y="11489864"/>
                  </a:lnTo>
                  <a:lnTo>
                    <a:pt x="10506898" y="11489864"/>
                  </a:lnTo>
                  <a:lnTo>
                    <a:pt x="10690588" y="11306175"/>
                  </a:lnTo>
                  <a:close/>
                  <a:moveTo>
                    <a:pt x="5844079" y="10788084"/>
                  </a:moveTo>
                  <a:lnTo>
                    <a:pt x="6027767" y="10971772"/>
                  </a:lnTo>
                  <a:lnTo>
                    <a:pt x="11024991" y="10971772"/>
                  </a:lnTo>
                  <a:lnTo>
                    <a:pt x="11208679" y="10788083"/>
                  </a:lnTo>
                  <a:close/>
                  <a:moveTo>
                    <a:pt x="5325988" y="10269993"/>
                  </a:moveTo>
                  <a:lnTo>
                    <a:pt x="5509676" y="10453680"/>
                  </a:lnTo>
                  <a:lnTo>
                    <a:pt x="11543082" y="10453680"/>
                  </a:lnTo>
                  <a:lnTo>
                    <a:pt x="11726770" y="10269993"/>
                  </a:lnTo>
                  <a:close/>
                  <a:moveTo>
                    <a:pt x="4807894" y="9751899"/>
                  </a:moveTo>
                  <a:lnTo>
                    <a:pt x="4991583" y="9935588"/>
                  </a:lnTo>
                  <a:lnTo>
                    <a:pt x="12061175" y="9935588"/>
                  </a:lnTo>
                  <a:lnTo>
                    <a:pt x="12244864" y="9751899"/>
                  </a:lnTo>
                  <a:close/>
                  <a:moveTo>
                    <a:pt x="4289803" y="9233808"/>
                  </a:moveTo>
                  <a:lnTo>
                    <a:pt x="4473492" y="9417497"/>
                  </a:lnTo>
                  <a:lnTo>
                    <a:pt x="12579267" y="9417496"/>
                  </a:lnTo>
                  <a:lnTo>
                    <a:pt x="12762955" y="9233807"/>
                  </a:lnTo>
                  <a:close/>
                  <a:moveTo>
                    <a:pt x="3771711" y="8715716"/>
                  </a:moveTo>
                  <a:lnTo>
                    <a:pt x="3955400" y="8899405"/>
                  </a:lnTo>
                  <a:lnTo>
                    <a:pt x="13097358" y="8899405"/>
                  </a:lnTo>
                  <a:lnTo>
                    <a:pt x="13281047" y="8715716"/>
                  </a:lnTo>
                  <a:close/>
                  <a:moveTo>
                    <a:pt x="3253620" y="8197625"/>
                  </a:moveTo>
                  <a:lnTo>
                    <a:pt x="3437309" y="8381314"/>
                  </a:lnTo>
                  <a:lnTo>
                    <a:pt x="13135985" y="8381313"/>
                  </a:lnTo>
                  <a:lnTo>
                    <a:pt x="12952295" y="8197624"/>
                  </a:lnTo>
                  <a:close/>
                  <a:moveTo>
                    <a:pt x="2735528" y="7679533"/>
                  </a:moveTo>
                  <a:lnTo>
                    <a:pt x="2919217" y="7863222"/>
                  </a:lnTo>
                  <a:lnTo>
                    <a:pt x="12617892" y="7863221"/>
                  </a:lnTo>
                  <a:lnTo>
                    <a:pt x="12434203" y="7679532"/>
                  </a:lnTo>
                  <a:close/>
                  <a:moveTo>
                    <a:pt x="2217435" y="7161440"/>
                  </a:moveTo>
                  <a:lnTo>
                    <a:pt x="2401125" y="7345130"/>
                  </a:lnTo>
                  <a:lnTo>
                    <a:pt x="12099801" y="7345129"/>
                  </a:lnTo>
                  <a:lnTo>
                    <a:pt x="11916112" y="7161441"/>
                  </a:lnTo>
                  <a:close/>
                  <a:moveTo>
                    <a:pt x="1699345" y="6643350"/>
                  </a:moveTo>
                  <a:lnTo>
                    <a:pt x="1883034" y="6827039"/>
                  </a:lnTo>
                  <a:lnTo>
                    <a:pt x="11581710" y="6827039"/>
                  </a:lnTo>
                  <a:lnTo>
                    <a:pt x="11398021" y="6643349"/>
                  </a:lnTo>
                  <a:close/>
                  <a:moveTo>
                    <a:pt x="1181253" y="6125258"/>
                  </a:moveTo>
                  <a:lnTo>
                    <a:pt x="1364943" y="6308948"/>
                  </a:lnTo>
                  <a:lnTo>
                    <a:pt x="11063619" y="6308947"/>
                  </a:lnTo>
                  <a:lnTo>
                    <a:pt x="10879929" y="6125258"/>
                  </a:lnTo>
                  <a:close/>
                  <a:moveTo>
                    <a:pt x="663161" y="5607166"/>
                  </a:moveTo>
                  <a:lnTo>
                    <a:pt x="846850" y="5790855"/>
                  </a:lnTo>
                  <a:lnTo>
                    <a:pt x="10545526" y="5790855"/>
                  </a:lnTo>
                  <a:lnTo>
                    <a:pt x="10361837" y="5607166"/>
                  </a:lnTo>
                  <a:close/>
                  <a:moveTo>
                    <a:pt x="145070" y="5089075"/>
                  </a:moveTo>
                  <a:lnTo>
                    <a:pt x="328759" y="5272764"/>
                  </a:lnTo>
                  <a:lnTo>
                    <a:pt x="10027435" y="5272763"/>
                  </a:lnTo>
                  <a:lnTo>
                    <a:pt x="9843746" y="5089074"/>
                  </a:lnTo>
                  <a:close/>
                </a:path>
              </a:pathLst>
            </a:cu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2F9952-E091-48FF-BE9A-C1CFC1346622}"/>
                </a:ext>
              </a:extLst>
            </p:cNvPr>
            <p:cNvSpPr/>
            <p:nvPr/>
          </p:nvSpPr>
          <p:spPr>
            <a:xfrm>
              <a:off x="177600" y="198000"/>
              <a:ext cx="11836800" cy="6462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E5D393A-4FD6-4F67-A657-2C99FB6004A2}"/>
              </a:ext>
            </a:extLst>
          </p:cNvPr>
          <p:cNvGrpSpPr/>
          <p:nvPr userDrawn="1"/>
        </p:nvGrpSpPr>
        <p:grpSpPr>
          <a:xfrm>
            <a:off x="177600" y="198000"/>
            <a:ext cx="11836800" cy="6462000"/>
            <a:chOff x="0" y="0"/>
            <a:chExt cx="12192000" cy="685800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FAE1F716-5714-47A2-90F7-091351274F4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FBD8303D-FCA8-4F78-965F-AA251FA61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85800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295664F3-4703-48EF-906A-3D2A05301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45458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A2592A5-EEB5-422C-8241-17121A9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05117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986EB241-62E3-4DA0-98F5-CA47D26D4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4776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AEC99CC-0236-42B9-AA8B-728E3F347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44353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95AD2E8E-0B5D-4C24-8E1D-FA8804712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84094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6B1B8121-3D5D-4D8A-BE1E-D6E21F46B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437530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C64F49D5-82B3-4EB3-9564-F647EFA01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18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A888324F-2DEE-4518-855F-681DC82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630706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4152758C-7EBD-42D2-9965-76D5D5269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22729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ECF9D7FF-0EA0-43E9-92D8-82D649F9E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2388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5266166D-17DD-4EFE-819A-35FB8BA74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20471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BFC32BC3-B814-4F63-8750-6AD3840A8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017059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26201287-DCCB-4A6B-8708-9D279883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13647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0DA978FC-BBA6-4580-ACF5-3068D29E7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21023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7C2CAD6F-4C1A-4EE9-B5B4-8F64912BF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06824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658212EC-036C-48F3-BBA6-AE12C8731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3412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A6AF801C-78E8-4BFA-9BF7-0A9799721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8013C34-B6A4-479B-95B6-2498E1CE538F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-4791075"/>
              <a:chExt cx="12191999" cy="12192000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4BCD79A-79E4-4695-8F3A-1944FD4AFF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999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3E7A2135-0644-4DF4-A335-F9973BAD08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270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540D5E60-4D3A-46EA-98F8-571981C51D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941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B366743F-5B4B-4872-BB0E-7EFA4C80E7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1612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9317EB06-1456-4965-8D6D-BDBC9172CC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283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DDC6B8A-C307-4E8D-A2B7-F9F112BC59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2954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467B455B-4431-4E9C-A03C-BC0977E5E8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625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6C7E422-C2F0-4BBA-A42D-8C819DBE9D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4296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23B580D9-8FB6-4DC3-82AF-1FF50064CE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967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E10D1137-E99A-47EE-BA90-33F5F689FC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638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8E9F9550-A510-4F4E-B35A-86CA2F7E3D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309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ED4C3CA-ED74-4F5F-B8EA-3603CCDA3C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6980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A333CD7-4FB3-49DC-929A-8ECF4FC9C2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7651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97701A3-B818-4DE3-B1E5-8D664EB162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322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A3824A19-4C4C-444D-8222-EAC24E0810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93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5EA460E-7D1B-4F68-ADF2-16766F243D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6645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7A6EE5F0-7107-467D-B608-A5B03F61B6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664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0B2D8D28-6644-44EA-85B3-CA57E19A17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8993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12D880D7-FD7E-42F4-9DE1-353713AAA4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83226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2602193A-DAF3-4BD0-AC33-DD57CF7E99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37651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B8F39C62-3E54-4B6C-A734-E7A1DA7B09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76980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61E1D3BF-1A30-479A-BFD2-33643669D8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16309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745D3826-19C6-409B-863A-2FC9A55E1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556387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7C536EB9-4B0D-49FD-A626-C06BCCDE91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4967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A7315BEC-6A7E-4717-B521-E7708BAC0C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34296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AD62316A-1456-410D-96EF-951478C40C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736258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0056E35E-F1FC-4A8C-A8ED-4DF83AEEA0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12954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7ACC84B8-BC49-47DB-A752-9BC3D8257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52283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75216A71-C460-4256-86A2-AD5BAEB6B5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491612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37684F02-1D45-43B1-B4EA-FA80B45563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309419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EF74776-E3DE-43EB-AC88-8E08C36531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02710" y="1304925"/>
                <a:ext cx="12192000" cy="0"/>
              </a:xfrm>
              <a:prstGeom prst="line">
                <a:avLst/>
              </a:prstGeom>
              <a:ln w="6350" cap="flat" cmpd="sng" algn="ctr">
                <a:solidFill>
                  <a:schemeClr val="accent1">
                    <a:alpha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6F072576-7278-4049-806E-82AFFFF91C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096000" y="1304925"/>
                <a:ext cx="12192000" cy="0"/>
              </a:xfrm>
              <a:prstGeom prst="line">
                <a:avLst/>
              </a:prstGeom>
              <a:ln w="6350"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8BFAC2-2ABD-42CA-AB49-991557970C0B}"/>
              </a:ext>
            </a:extLst>
          </p:cNvPr>
          <p:cNvSpPr/>
          <p:nvPr userDrawn="1"/>
        </p:nvSpPr>
        <p:spPr>
          <a:xfrm>
            <a:off x="1278762" y="1447745"/>
            <a:ext cx="9653721" cy="4673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D0B876-AE0F-4CF6-A924-1845275FAD65}"/>
              </a:ext>
            </a:extLst>
          </p:cNvPr>
          <p:cNvSpPr/>
          <p:nvPr userDrawn="1"/>
        </p:nvSpPr>
        <p:spPr>
          <a:xfrm>
            <a:off x="1140124" y="1282192"/>
            <a:ext cx="9921576" cy="4673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51711A-B3F4-4C9E-A8D7-24B89E47888B}"/>
              </a:ext>
            </a:extLst>
          </p:cNvPr>
          <p:cNvGrpSpPr/>
          <p:nvPr userDrawn="1"/>
        </p:nvGrpSpPr>
        <p:grpSpPr>
          <a:xfrm>
            <a:off x="1001486" y="1116639"/>
            <a:ext cx="10189028" cy="4673600"/>
            <a:chOff x="1001486" y="754742"/>
            <a:chExt cx="10189028" cy="46736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330DF5-07B4-404D-9F1A-ADE5FCD95492}"/>
                </a:ext>
              </a:extLst>
            </p:cNvPr>
            <p:cNvSpPr/>
            <p:nvPr/>
          </p:nvSpPr>
          <p:spPr>
            <a:xfrm>
              <a:off x="1001486" y="1378857"/>
              <a:ext cx="10189028" cy="4049485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chemeClr val="bg1"/>
              </a:bgClr>
            </a:patt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95AB12-FA28-4D68-BC47-05C2C1211007}"/>
                </a:ext>
              </a:extLst>
            </p:cNvPr>
            <p:cNvSpPr/>
            <p:nvPr/>
          </p:nvSpPr>
          <p:spPr>
            <a:xfrm>
              <a:off x="1001486" y="754742"/>
              <a:ext cx="10189028" cy="6241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73ED7E57-6F67-43C3-B1B0-FA7FC8788127}"/>
              </a:ext>
            </a:extLst>
          </p:cNvPr>
          <p:cNvSpPr/>
          <p:nvPr userDrawn="1"/>
        </p:nvSpPr>
        <p:spPr>
          <a:xfrm>
            <a:off x="1259517" y="1291075"/>
            <a:ext cx="275240" cy="2752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05DA55-D284-44FC-85CF-EFB38A1671D7}"/>
              </a:ext>
            </a:extLst>
          </p:cNvPr>
          <p:cNvSpPr/>
          <p:nvPr userDrawn="1"/>
        </p:nvSpPr>
        <p:spPr>
          <a:xfrm>
            <a:off x="1712460" y="1291075"/>
            <a:ext cx="275240" cy="27524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13B0436-CB52-41EA-984A-D64019EB67E3}"/>
              </a:ext>
            </a:extLst>
          </p:cNvPr>
          <p:cNvSpPr/>
          <p:nvPr userDrawn="1"/>
        </p:nvSpPr>
        <p:spPr>
          <a:xfrm>
            <a:off x="2165403" y="1291075"/>
            <a:ext cx="275240" cy="27524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9CD730C-C7E0-4288-A8D0-D196D071E2E3}"/>
              </a:ext>
            </a:extLst>
          </p:cNvPr>
          <p:cNvGrpSpPr/>
          <p:nvPr userDrawn="1"/>
        </p:nvGrpSpPr>
        <p:grpSpPr>
          <a:xfrm>
            <a:off x="1001486" y="660460"/>
            <a:ext cx="765628" cy="241833"/>
            <a:chOff x="7765723" y="-798866"/>
            <a:chExt cx="3358126" cy="1060704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6784A48-6FF7-48E4-8254-22E34724F283}"/>
                </a:ext>
              </a:extLst>
            </p:cNvPr>
            <p:cNvSpPr/>
            <p:nvPr/>
          </p:nvSpPr>
          <p:spPr>
            <a:xfrm rot="5400000">
              <a:off x="7692571" y="-725714"/>
              <a:ext cx="1060704" cy="9144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9EAB888F-7E95-4AE9-80BE-F1B79E85F14E}"/>
                </a:ext>
              </a:extLst>
            </p:cNvPr>
            <p:cNvSpPr/>
            <p:nvPr/>
          </p:nvSpPr>
          <p:spPr>
            <a:xfrm rot="5400000">
              <a:off x="8914434" y="-725714"/>
              <a:ext cx="1060704" cy="914400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A25EA3-5E60-45E4-8614-4C8769E12102}"/>
                </a:ext>
              </a:extLst>
            </p:cNvPr>
            <p:cNvSpPr/>
            <p:nvPr/>
          </p:nvSpPr>
          <p:spPr>
            <a:xfrm rot="5400000">
              <a:off x="10136297" y="-725714"/>
              <a:ext cx="1060704" cy="9144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形 29" descr="摄像机 轮廓">
            <a:extLst>
              <a:ext uri="{FF2B5EF4-FFF2-40B4-BE49-F238E27FC236}">
                <a16:creationId xmlns:a16="http://schemas.microsoft.com/office/drawing/2014/main" id="{8F8E39BA-21AA-4010-9C66-C7B0F6FD5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73934">
            <a:off x="1413931" y="4375883"/>
            <a:ext cx="1032936" cy="1032936"/>
          </a:xfrm>
          <a:prstGeom prst="rect">
            <a:avLst/>
          </a:prstGeom>
        </p:spPr>
      </p:pic>
      <p:pic>
        <p:nvPicPr>
          <p:cNvPr id="31" name="图形 30" descr="照相机 轮廓">
            <a:extLst>
              <a:ext uri="{FF2B5EF4-FFF2-40B4-BE49-F238E27FC236}">
                <a16:creationId xmlns:a16="http://schemas.microsoft.com/office/drawing/2014/main" id="{F6A1E0BB-6AD9-436B-9251-F04EAAB152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81843">
            <a:off x="10031564" y="2020614"/>
            <a:ext cx="774533" cy="774533"/>
          </a:xfrm>
          <a:prstGeom prst="rect">
            <a:avLst/>
          </a:prstGeom>
        </p:spPr>
      </p:pic>
      <p:pic>
        <p:nvPicPr>
          <p:cNvPr id="32" name="图形 31" descr="手机振动 轮廓">
            <a:extLst>
              <a:ext uri="{FF2B5EF4-FFF2-40B4-BE49-F238E27FC236}">
                <a16:creationId xmlns:a16="http://schemas.microsoft.com/office/drawing/2014/main" id="{F464155A-56D3-44E6-BFDF-55E6D50159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09981" y="4219515"/>
            <a:ext cx="735233" cy="735233"/>
          </a:xfrm>
          <a:prstGeom prst="rect">
            <a:avLst/>
          </a:prstGeom>
        </p:spPr>
      </p:pic>
      <p:pic>
        <p:nvPicPr>
          <p:cNvPr id="33" name="图形 32" descr="场记板 轮廓">
            <a:extLst>
              <a:ext uri="{FF2B5EF4-FFF2-40B4-BE49-F238E27FC236}">
                <a16:creationId xmlns:a16="http://schemas.microsoft.com/office/drawing/2014/main" id="{14FD57F2-F9C9-4975-80B9-780365CE28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3216">
            <a:off x="2897527" y="1929283"/>
            <a:ext cx="631972" cy="631972"/>
          </a:xfrm>
          <a:prstGeom prst="rect">
            <a:avLst/>
          </a:prstGeom>
        </p:spPr>
      </p:pic>
      <p:sp>
        <p:nvSpPr>
          <p:cNvPr id="45" name="标题 44">
            <a:extLst>
              <a:ext uri="{FF2B5EF4-FFF2-40B4-BE49-F238E27FC236}">
                <a16:creationId xmlns:a16="http://schemas.microsoft.com/office/drawing/2014/main" id="{256B22F6-D541-442D-B95F-C19AD9CE8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5267" y="2788671"/>
            <a:ext cx="8001466" cy="1138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ctr">
              <a:defRPr kumimoji="0" lang="zh-CN" altLang="en-US" sz="8000" i="0" u="none" strike="noStrike" cap="none" spc="600" normalizeH="0" baseline="0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5400000" sx="101000" sy="101000" algn="t" rotWithShape="0">
                    <a:schemeClr val="accent2"/>
                  </a:outerShdw>
                </a:effectLst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/>
            <a:r>
              <a:rPr lang="zh-CN" altLang="en-US" dirty="0"/>
              <a:t>编辑标题</a:t>
            </a:r>
          </a:p>
        </p:txBody>
      </p:sp>
    </p:spTree>
    <p:extLst>
      <p:ext uri="{BB962C8B-B14F-4D97-AF65-F5344CB8AC3E}">
        <p14:creationId xmlns:p14="http://schemas.microsoft.com/office/powerpoint/2010/main" val="40797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A8F462-E351-4B35-BC27-980131EE41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3E6A5B-1CEE-4BD2-945D-AD146FA36646}"/>
              </a:ext>
            </a:extLst>
          </p:cNvPr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143C8E-A243-4938-9C03-1E36873E4C03}"/>
              </a:ext>
            </a:extLst>
          </p:cNvPr>
          <p:cNvSpPr/>
          <p:nvPr userDrawn="1"/>
        </p:nvSpPr>
        <p:spPr>
          <a:xfrm>
            <a:off x="2450801" y="595724"/>
            <a:ext cx="1402001" cy="566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字体使用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行距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声明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作者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EF81E6-D570-43D4-B9C8-76F3D5D69173}"/>
              </a:ext>
            </a:extLst>
          </p:cNvPr>
          <p:cNvSpPr/>
          <p:nvPr userDrawn="1"/>
        </p:nvSpPr>
        <p:spPr>
          <a:xfrm>
            <a:off x="4159510" y="595724"/>
            <a:ext cx="7074345" cy="566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Arial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（可商用字体）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 微软雅黑  锐字真言体免费商用（可商用字体）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正文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https://storyset.com/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（可商用素材网站）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设计灵感来自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花瓣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 （微信号：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Jn3100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EFF8CF-015A-4F51-A4E8-0E6F108F0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7FE174-F877-49CB-B3FC-E1869AC5D97D}"/>
              </a:ext>
            </a:extLst>
          </p:cNvPr>
          <p:cNvSpPr/>
          <p:nvPr userDrawn="1"/>
        </p:nvSpPr>
        <p:spPr>
          <a:xfrm>
            <a:off x="440603" y="75987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8F76D8-937A-413D-9083-152986024794}"/>
              </a:ext>
            </a:extLst>
          </p:cNvPr>
          <p:cNvSpPr/>
          <p:nvPr userDrawn="1"/>
        </p:nvSpPr>
        <p:spPr>
          <a:xfrm>
            <a:off x="440603" y="182445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ABBF7-CD5A-458D-9503-CF6F0297384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4769B3-7EC2-45E9-8009-4248B3D80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B9FA4E-3F5F-490E-8F1A-4E25886B61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291D3E-D317-4A1A-90A9-8A99A472ABD8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7B1C28-D65E-4FD6-A780-1C97E31721C8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1E1CA3-F7FF-47EF-8C91-4847C0E98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636374-AD41-402D-9037-79FB1DC99C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965CCC-9DDB-46C8-9982-A4BF3159E5DE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040699-7082-4289-B45E-D3A21A76490B}"/>
              </a:ext>
            </a:extLst>
          </p:cNvPr>
          <p:cNvSpPr/>
          <p:nvPr userDrawn="1"/>
        </p:nvSpPr>
        <p:spPr>
          <a:xfrm>
            <a:off x="440603" y="182445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C82C6A-DC8D-44C7-B063-DA3FA1F62F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4A780A-FE1F-40B0-AF22-37E15B264C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D4D68-5A9B-4278-8E13-76FF36A18364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004370-7126-4FAE-A146-8EC7ECA8B27E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8BF93-DA8C-4E86-A512-A8DE370B8DE2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7C92D3-A838-4971-AC41-8EEC550550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90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4" r:id="rId5"/>
    <p:sldLayoutId id="2147483653" r:id="rId6"/>
    <p:sldLayoutId id="2147483656" r:id="rId7"/>
    <p:sldLayoutId id="2147483657" r:id="rId8"/>
    <p:sldLayoutId id="2147483658" r:id="rId9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572" userDrawn="1">
          <p15:clr>
            <a:srgbClr val="F26B43"/>
          </p15:clr>
        </p15:guide>
        <p15:guide id="6" orient="horz" pos="618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5DEB9F-4813-452B-AB78-62E87FF8278C}"/>
              </a:ext>
            </a:extLst>
          </p:cNvPr>
          <p:cNvSpPr txBox="1"/>
          <p:nvPr/>
        </p:nvSpPr>
        <p:spPr>
          <a:xfrm>
            <a:off x="4140201" y="2248444"/>
            <a:ext cx="391160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kumimoji="0" lang="zh-CN" altLang="en-US" sz="2400" b="1" i="0" u="none" strike="noStrike" kern="1200" cap="none" spc="300" normalizeH="0" baseline="0" noProof="0">
                <a:ln w="3175">
                  <a:solidFill>
                    <a:schemeClr val="tx1">
                      <a:alpha val="4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实习分享</a:t>
            </a:r>
            <a:endParaRPr lang="zh-CN" altLang="en-US" sz="2400" b="1" spc="300" dirty="0">
              <a:ln w="3175">
                <a:solidFill>
                  <a:schemeClr val="tx1">
                    <a:alpha val="4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C22796-4B88-4561-81F7-C984682ED253}"/>
              </a:ext>
            </a:extLst>
          </p:cNvPr>
          <p:cNvSpPr txBox="1"/>
          <p:nvPr/>
        </p:nvSpPr>
        <p:spPr>
          <a:xfrm>
            <a:off x="7049945" y="1330985"/>
            <a:ext cx="3882538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0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SHORT VIDEO CONTENT PRODUCTION</a:t>
            </a:r>
            <a:endParaRPr lang="zh-CN" altLang="en-US" sz="160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AD2FAD1-846C-4488-838D-6DEBBFC58275}"/>
              </a:ext>
            </a:extLst>
          </p:cNvPr>
          <p:cNvGrpSpPr/>
          <p:nvPr/>
        </p:nvGrpSpPr>
        <p:grpSpPr>
          <a:xfrm>
            <a:off x="4686301" y="4752740"/>
            <a:ext cx="2819400" cy="485775"/>
            <a:chOff x="4686301" y="4547053"/>
            <a:chExt cx="2819400" cy="48577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049A72-2386-4A2B-903C-2E723D37CACF}"/>
                </a:ext>
              </a:extLst>
            </p:cNvPr>
            <p:cNvSpPr txBox="1"/>
            <p:nvPr/>
          </p:nvSpPr>
          <p:spPr>
            <a:xfrm>
              <a:off x="4686301" y="4636052"/>
              <a:ext cx="28194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汇报</a:t>
              </a:r>
              <a:r>
                <a:rPr lang="zh-CN" alt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人：郝希睿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FE72FBE-D193-4AA1-98F3-77BDD7546108}"/>
                </a:ext>
              </a:extLst>
            </p:cNvPr>
            <p:cNvGrpSpPr/>
            <p:nvPr/>
          </p:nvGrpSpPr>
          <p:grpSpPr>
            <a:xfrm>
              <a:off x="4930140" y="4547053"/>
              <a:ext cx="2331720" cy="485775"/>
              <a:chOff x="4680857" y="4547053"/>
              <a:chExt cx="2830286" cy="48577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A61DB92A-B3AB-4DCA-A6D6-0145CF099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857" y="4547053"/>
                <a:ext cx="283028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792F2BE-7556-4046-BAC1-DB0F5A0D6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857" y="5032828"/>
                <a:ext cx="283028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7" name="矩形 1726" hidden="1">
            <a:extLst>
              <a:ext uri="{FF2B5EF4-FFF2-40B4-BE49-F238E27FC236}">
                <a16:creationId xmlns:a16="http://schemas.microsoft.com/office/drawing/2014/main" id="{29AD28ED-5C16-4B0C-8BFB-D9C7151025C1}"/>
              </a:ext>
            </a:extLst>
          </p:cNvPr>
          <p:cNvSpPr/>
          <p:nvPr/>
        </p:nvSpPr>
        <p:spPr>
          <a:xfrm rot="16200000" flipH="1" flipV="1">
            <a:off x="5991763" y="-5991762"/>
            <a:ext cx="208474" cy="1219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8" name="任意多边形: 形状 1727" hidden="1">
            <a:extLst>
              <a:ext uri="{FF2B5EF4-FFF2-40B4-BE49-F238E27FC236}">
                <a16:creationId xmlns:a16="http://schemas.microsoft.com/office/drawing/2014/main" id="{C07FE63F-F29A-4DC7-8CB7-0B10645F52CA}"/>
              </a:ext>
            </a:extLst>
          </p:cNvPr>
          <p:cNvSpPr/>
          <p:nvPr/>
        </p:nvSpPr>
        <p:spPr>
          <a:xfrm flipH="1" flipV="1">
            <a:off x="-2" y="1"/>
            <a:ext cx="12191996" cy="208474"/>
          </a:xfrm>
          <a:custGeom>
            <a:avLst/>
            <a:gdLst>
              <a:gd name="connsiteX0" fmla="*/ 2934360 w 3121097"/>
              <a:gd name="connsiteY0" fmla="*/ 470652 h 470652"/>
              <a:gd name="connsiteX1" fmla="*/ 3054688 w 3121097"/>
              <a:gd name="connsiteY1" fmla="*/ 0 h 470652"/>
              <a:gd name="connsiteX2" fmla="*/ 3121097 w 3121097"/>
              <a:gd name="connsiteY2" fmla="*/ 0 h 470652"/>
              <a:gd name="connsiteX3" fmla="*/ 3121097 w 3121097"/>
              <a:gd name="connsiteY3" fmla="*/ 470652 h 470652"/>
              <a:gd name="connsiteX4" fmla="*/ 2608320 w 3121097"/>
              <a:gd name="connsiteY4" fmla="*/ 470652 h 470652"/>
              <a:gd name="connsiteX5" fmla="*/ 2728648 w 3121097"/>
              <a:gd name="connsiteY5" fmla="*/ 0 h 470652"/>
              <a:gd name="connsiteX6" fmla="*/ 2965522 w 3121097"/>
              <a:gd name="connsiteY6" fmla="*/ 0 h 470652"/>
              <a:gd name="connsiteX7" fmla="*/ 2845194 w 3121097"/>
              <a:gd name="connsiteY7" fmla="*/ 470652 h 470652"/>
              <a:gd name="connsiteX8" fmla="*/ 2282280 w 3121097"/>
              <a:gd name="connsiteY8" fmla="*/ 470652 h 470652"/>
              <a:gd name="connsiteX9" fmla="*/ 2402608 w 3121097"/>
              <a:gd name="connsiteY9" fmla="*/ 0 h 470652"/>
              <a:gd name="connsiteX10" fmla="*/ 2639482 w 3121097"/>
              <a:gd name="connsiteY10" fmla="*/ 0 h 470652"/>
              <a:gd name="connsiteX11" fmla="*/ 2519154 w 3121097"/>
              <a:gd name="connsiteY11" fmla="*/ 470652 h 470652"/>
              <a:gd name="connsiteX12" fmla="*/ 1956240 w 3121097"/>
              <a:gd name="connsiteY12" fmla="*/ 470652 h 470652"/>
              <a:gd name="connsiteX13" fmla="*/ 2076568 w 3121097"/>
              <a:gd name="connsiteY13" fmla="*/ 0 h 470652"/>
              <a:gd name="connsiteX14" fmla="*/ 2313442 w 3121097"/>
              <a:gd name="connsiteY14" fmla="*/ 0 h 470652"/>
              <a:gd name="connsiteX15" fmla="*/ 2193114 w 3121097"/>
              <a:gd name="connsiteY15" fmla="*/ 470652 h 470652"/>
              <a:gd name="connsiteX16" fmla="*/ 1630200 w 3121097"/>
              <a:gd name="connsiteY16" fmla="*/ 470652 h 470652"/>
              <a:gd name="connsiteX17" fmla="*/ 1750528 w 3121097"/>
              <a:gd name="connsiteY17" fmla="*/ 0 h 470652"/>
              <a:gd name="connsiteX18" fmla="*/ 1987402 w 3121097"/>
              <a:gd name="connsiteY18" fmla="*/ 0 h 470652"/>
              <a:gd name="connsiteX19" fmla="*/ 1867074 w 3121097"/>
              <a:gd name="connsiteY19" fmla="*/ 470652 h 470652"/>
              <a:gd name="connsiteX20" fmla="*/ 1304160 w 3121097"/>
              <a:gd name="connsiteY20" fmla="*/ 470652 h 470652"/>
              <a:gd name="connsiteX21" fmla="*/ 1424488 w 3121097"/>
              <a:gd name="connsiteY21" fmla="*/ 0 h 470652"/>
              <a:gd name="connsiteX22" fmla="*/ 1661362 w 3121097"/>
              <a:gd name="connsiteY22" fmla="*/ 0 h 470652"/>
              <a:gd name="connsiteX23" fmla="*/ 1541034 w 3121097"/>
              <a:gd name="connsiteY23" fmla="*/ 470652 h 470652"/>
              <a:gd name="connsiteX24" fmla="*/ 978120 w 3121097"/>
              <a:gd name="connsiteY24" fmla="*/ 470652 h 470652"/>
              <a:gd name="connsiteX25" fmla="*/ 1098448 w 3121097"/>
              <a:gd name="connsiteY25" fmla="*/ 0 h 470652"/>
              <a:gd name="connsiteX26" fmla="*/ 1335322 w 3121097"/>
              <a:gd name="connsiteY26" fmla="*/ 0 h 470652"/>
              <a:gd name="connsiteX27" fmla="*/ 1214994 w 3121097"/>
              <a:gd name="connsiteY27" fmla="*/ 470652 h 470652"/>
              <a:gd name="connsiteX28" fmla="*/ 652080 w 3121097"/>
              <a:gd name="connsiteY28" fmla="*/ 470652 h 470652"/>
              <a:gd name="connsiteX29" fmla="*/ 772408 w 3121097"/>
              <a:gd name="connsiteY29" fmla="*/ 0 h 470652"/>
              <a:gd name="connsiteX30" fmla="*/ 1009282 w 3121097"/>
              <a:gd name="connsiteY30" fmla="*/ 0 h 470652"/>
              <a:gd name="connsiteX31" fmla="*/ 888954 w 3121097"/>
              <a:gd name="connsiteY31" fmla="*/ 470652 h 470652"/>
              <a:gd name="connsiteX32" fmla="*/ 326040 w 3121097"/>
              <a:gd name="connsiteY32" fmla="*/ 470652 h 470652"/>
              <a:gd name="connsiteX33" fmla="*/ 446368 w 3121097"/>
              <a:gd name="connsiteY33" fmla="*/ 0 h 470652"/>
              <a:gd name="connsiteX34" fmla="*/ 683242 w 3121097"/>
              <a:gd name="connsiteY34" fmla="*/ 0 h 470652"/>
              <a:gd name="connsiteX35" fmla="*/ 562914 w 3121097"/>
              <a:gd name="connsiteY35" fmla="*/ 470652 h 470652"/>
              <a:gd name="connsiteX36" fmla="*/ 0 w 3121097"/>
              <a:gd name="connsiteY36" fmla="*/ 470652 h 470652"/>
              <a:gd name="connsiteX37" fmla="*/ 120328 w 3121097"/>
              <a:gd name="connsiteY37" fmla="*/ 0 h 470652"/>
              <a:gd name="connsiteX38" fmla="*/ 357202 w 3121097"/>
              <a:gd name="connsiteY38" fmla="*/ 0 h 470652"/>
              <a:gd name="connsiteX39" fmla="*/ 236874 w 3121097"/>
              <a:gd name="connsiteY39" fmla="*/ 470652 h 4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21097" h="470652">
                <a:moveTo>
                  <a:pt x="2934360" y="470652"/>
                </a:moveTo>
                <a:lnTo>
                  <a:pt x="3054688" y="0"/>
                </a:lnTo>
                <a:lnTo>
                  <a:pt x="3121097" y="0"/>
                </a:lnTo>
                <a:lnTo>
                  <a:pt x="3121097" y="470652"/>
                </a:lnTo>
                <a:close/>
                <a:moveTo>
                  <a:pt x="2608320" y="470652"/>
                </a:moveTo>
                <a:lnTo>
                  <a:pt x="2728648" y="0"/>
                </a:lnTo>
                <a:lnTo>
                  <a:pt x="2965522" y="0"/>
                </a:lnTo>
                <a:lnTo>
                  <a:pt x="2845194" y="470652"/>
                </a:lnTo>
                <a:close/>
                <a:moveTo>
                  <a:pt x="2282280" y="470652"/>
                </a:moveTo>
                <a:lnTo>
                  <a:pt x="2402608" y="0"/>
                </a:lnTo>
                <a:lnTo>
                  <a:pt x="2639482" y="0"/>
                </a:lnTo>
                <a:lnTo>
                  <a:pt x="2519154" y="470652"/>
                </a:lnTo>
                <a:close/>
                <a:moveTo>
                  <a:pt x="1956240" y="470652"/>
                </a:moveTo>
                <a:lnTo>
                  <a:pt x="2076568" y="0"/>
                </a:lnTo>
                <a:lnTo>
                  <a:pt x="2313442" y="0"/>
                </a:lnTo>
                <a:lnTo>
                  <a:pt x="2193114" y="470652"/>
                </a:lnTo>
                <a:close/>
                <a:moveTo>
                  <a:pt x="1630200" y="470652"/>
                </a:moveTo>
                <a:lnTo>
                  <a:pt x="1750528" y="0"/>
                </a:lnTo>
                <a:lnTo>
                  <a:pt x="1987402" y="0"/>
                </a:lnTo>
                <a:lnTo>
                  <a:pt x="1867074" y="470652"/>
                </a:lnTo>
                <a:close/>
                <a:moveTo>
                  <a:pt x="1304160" y="470652"/>
                </a:moveTo>
                <a:lnTo>
                  <a:pt x="1424488" y="0"/>
                </a:lnTo>
                <a:lnTo>
                  <a:pt x="1661362" y="0"/>
                </a:lnTo>
                <a:lnTo>
                  <a:pt x="1541034" y="470652"/>
                </a:lnTo>
                <a:close/>
                <a:moveTo>
                  <a:pt x="978120" y="470652"/>
                </a:moveTo>
                <a:lnTo>
                  <a:pt x="1098448" y="0"/>
                </a:lnTo>
                <a:lnTo>
                  <a:pt x="1335322" y="0"/>
                </a:lnTo>
                <a:lnTo>
                  <a:pt x="1214994" y="470652"/>
                </a:lnTo>
                <a:close/>
                <a:moveTo>
                  <a:pt x="652080" y="470652"/>
                </a:moveTo>
                <a:lnTo>
                  <a:pt x="772408" y="0"/>
                </a:lnTo>
                <a:lnTo>
                  <a:pt x="1009282" y="0"/>
                </a:lnTo>
                <a:lnTo>
                  <a:pt x="888954" y="470652"/>
                </a:lnTo>
                <a:close/>
                <a:moveTo>
                  <a:pt x="326040" y="470652"/>
                </a:moveTo>
                <a:lnTo>
                  <a:pt x="446368" y="0"/>
                </a:lnTo>
                <a:lnTo>
                  <a:pt x="683242" y="0"/>
                </a:lnTo>
                <a:lnTo>
                  <a:pt x="562914" y="470652"/>
                </a:lnTo>
                <a:close/>
                <a:moveTo>
                  <a:pt x="0" y="470652"/>
                </a:moveTo>
                <a:lnTo>
                  <a:pt x="120328" y="0"/>
                </a:lnTo>
                <a:lnTo>
                  <a:pt x="357202" y="0"/>
                </a:lnTo>
                <a:lnTo>
                  <a:pt x="236874" y="47065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86" name="标题 1785">
            <a:extLst>
              <a:ext uri="{FF2B5EF4-FFF2-40B4-BE49-F238E27FC236}">
                <a16:creationId xmlns:a16="http://schemas.microsoft.com/office/drawing/2014/main" id="{34920C48-0E12-47F8-8261-44915EF9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160"/>
            <a:ext cx="10515600" cy="1138773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短视频内容制作</a:t>
            </a:r>
          </a:p>
        </p:txBody>
      </p:sp>
    </p:spTree>
    <p:extLst>
      <p:ext uri="{BB962C8B-B14F-4D97-AF65-F5344CB8AC3E}">
        <p14:creationId xmlns:p14="http://schemas.microsoft.com/office/powerpoint/2010/main" val="205226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49D396-B962-4778-8AB3-57BCE8EE373B}"/>
              </a:ext>
            </a:extLst>
          </p:cNvPr>
          <p:cNvSpPr txBox="1"/>
          <p:nvPr/>
        </p:nvSpPr>
        <p:spPr>
          <a:xfrm>
            <a:off x="5264150" y="-33486"/>
            <a:ext cx="6341480" cy="69249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45000" spc="-300" dirty="0">
                <a:ln w="47625">
                  <a:solidFill>
                    <a:schemeClr val="bg1"/>
                  </a:solidFill>
                </a:ln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dist="25400" dir="2700000" algn="tl" rotWithShape="0">
                    <a:schemeClr val="accent2"/>
                  </a:outerShdw>
                </a:effectLst>
                <a:latin typeface="+mj-lt"/>
              </a:rPr>
              <a:t>03</a:t>
            </a:r>
            <a:endParaRPr lang="zh-CN" altLang="en-US" sz="45000" spc="-300" dirty="0">
              <a:ln w="47625">
                <a:solidFill>
                  <a:schemeClr val="bg1"/>
                </a:solidFill>
              </a:ln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dist="254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3CCCA5-D414-43C9-9594-F753DD805EC1}"/>
              </a:ext>
            </a:extLst>
          </p:cNvPr>
          <p:cNvGrpSpPr/>
          <p:nvPr/>
        </p:nvGrpSpPr>
        <p:grpSpPr>
          <a:xfrm>
            <a:off x="-57151" y="2101322"/>
            <a:ext cx="6991351" cy="2655356"/>
            <a:chOff x="-57151" y="2101322"/>
            <a:chExt cx="7136375" cy="2655356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D790B35-C006-4A35-9CBC-B09C223231C4}"/>
                </a:ext>
              </a:extLst>
            </p:cNvPr>
            <p:cNvSpPr/>
            <p:nvPr/>
          </p:nvSpPr>
          <p:spPr>
            <a:xfrm>
              <a:off x="-57151" y="2242078"/>
              <a:ext cx="7136375" cy="25146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4DBF5E-2140-4F31-A017-33A16FBF6506}"/>
                </a:ext>
              </a:extLst>
            </p:cNvPr>
            <p:cNvSpPr/>
            <p:nvPr/>
          </p:nvSpPr>
          <p:spPr>
            <a:xfrm>
              <a:off x="-57150" y="2101322"/>
              <a:ext cx="6999418" cy="2514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B9AAB6F9-B475-4826-90C4-C37645EF85B2}"/>
                </a:ext>
              </a:extLst>
            </p:cNvPr>
            <p:cNvGrpSpPr/>
            <p:nvPr/>
          </p:nvGrpSpPr>
          <p:grpSpPr>
            <a:xfrm>
              <a:off x="4721737" y="3459465"/>
              <a:ext cx="1559190" cy="693929"/>
              <a:chOff x="4721737" y="3446765"/>
              <a:chExt cx="1559190" cy="6939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B3EFAF21-EC1D-4562-8CC2-9A15D390E654}"/>
                  </a:ext>
                </a:extLst>
              </p:cNvPr>
              <p:cNvGrpSpPr/>
              <p:nvPr/>
            </p:nvGrpSpPr>
            <p:grpSpPr>
              <a:xfrm>
                <a:off x="4721737" y="344676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ED49960E-826D-4D5D-8EDB-7B288F4F3638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79259307-CBDE-4AAB-95CB-DF3AFC7D6C7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B3515673-0F59-40C0-B0B2-ADA53C8DBE63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B9898A9C-8870-4419-AA21-A327376C12B3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85CCFC6F-9AE0-4CEF-A317-5885176F7303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>
                  <a:extLst>
                    <a:ext uri="{FF2B5EF4-FFF2-40B4-BE49-F238E27FC236}">
                      <a16:creationId xmlns:a16="http://schemas.microsoft.com/office/drawing/2014/main" id="{DA71B1CF-C313-4775-B756-2AA14ECA0CA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3A10C607-0DB9-4B58-923C-5D8C8CB26D8B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0E0C8AD1-0092-438D-B675-07B998FF6F05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4522BA70-18BF-4643-B675-3CF513600E57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D00F79-A214-4CA2-BBE2-4E24B93F522C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CCADEB5E-33C1-48FB-98F3-BBE2ABB55930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>
                  <a:extLst>
                    <a:ext uri="{FF2B5EF4-FFF2-40B4-BE49-F238E27FC236}">
                      <a16:creationId xmlns:a16="http://schemas.microsoft.com/office/drawing/2014/main" id="{7891372B-95A8-4D65-97B2-779A4021603D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C42026BA-C091-4041-A9B7-4B9F8E445359}"/>
                  </a:ext>
                </a:extLst>
              </p:cNvPr>
              <p:cNvGrpSpPr/>
              <p:nvPr/>
            </p:nvGrpSpPr>
            <p:grpSpPr>
              <a:xfrm>
                <a:off x="4721737" y="359993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B4086C0E-8B77-43A5-8A02-688ABA6F07CF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A8EA0A4F-5287-48C4-ACA4-31291F8B8060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AF8A0759-CE63-4A59-8137-75DFB06B2B4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8AD2EC2B-3842-429D-AF2F-376FE99253E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47C150EB-6748-4A45-AD6E-99F1008B3BD6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2422D239-3922-4468-9709-F0499B42B4B5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6812FD42-8A4C-495C-B5FC-81FD79003BAC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>
                  <a:extLst>
                    <a:ext uri="{FF2B5EF4-FFF2-40B4-BE49-F238E27FC236}">
                      <a16:creationId xmlns:a16="http://schemas.microsoft.com/office/drawing/2014/main" id="{8D4D1DE1-D8CA-4DB1-BFAE-58CDA876A440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>
                  <a:extLst>
                    <a:ext uri="{FF2B5EF4-FFF2-40B4-BE49-F238E27FC236}">
                      <a16:creationId xmlns:a16="http://schemas.microsoft.com/office/drawing/2014/main" id="{80FA0D14-866E-48F4-A990-CC512FC80D16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7EFB010-FCB0-4CFA-B228-FF2DCB8A04E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7D1C3A45-A52A-47DC-BC1E-92B3E59E689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825546FD-BFB0-4202-978C-D37357240298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F044B029-CCD1-4151-9ADF-647D876D2960}"/>
                  </a:ext>
                </a:extLst>
              </p:cNvPr>
              <p:cNvGrpSpPr/>
              <p:nvPr/>
            </p:nvGrpSpPr>
            <p:grpSpPr>
              <a:xfrm>
                <a:off x="4721737" y="375309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2926A96B-6C84-4193-9ED6-5E8735D6EB3A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3E3C0375-C198-4F62-9B42-6250EEBA33E6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>
                  <a:extLst>
                    <a:ext uri="{FF2B5EF4-FFF2-40B4-BE49-F238E27FC236}">
                      <a16:creationId xmlns:a16="http://schemas.microsoft.com/office/drawing/2014/main" id="{5D475A95-8F46-414F-B07F-6BCEC75372A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ECA3FA19-00FC-46DB-A822-3406666FC27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823350DE-71E4-42FC-BA4C-B778E98B7DE4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316F9F3F-1E42-4BBF-AE85-4E00AA4ED1D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41104E0F-6C9C-464F-8862-8FA1A2C546AA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4D128C4-238F-42B4-84A8-EEE2E067E792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FF149BF8-559E-469C-8961-4AEC523B5A72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18D57FCD-CAEF-4248-9925-314CE7B7C81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D37BF17A-D9B0-4498-9442-017B0ACD9382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41328781-24F4-4ECA-8639-E31A7309299F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EDD71E62-9620-41BF-BF31-038BA03CA49D}"/>
                  </a:ext>
                </a:extLst>
              </p:cNvPr>
              <p:cNvGrpSpPr/>
              <p:nvPr/>
            </p:nvGrpSpPr>
            <p:grpSpPr>
              <a:xfrm>
                <a:off x="4721737" y="390626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2DA53A06-86E2-4A8F-8050-3D81576FDF1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椭圆 226">
                  <a:extLst>
                    <a:ext uri="{FF2B5EF4-FFF2-40B4-BE49-F238E27FC236}">
                      <a16:creationId xmlns:a16="http://schemas.microsoft.com/office/drawing/2014/main" id="{215E85F2-D8ED-4C78-8FE1-215A074D32C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椭圆 227">
                  <a:extLst>
                    <a:ext uri="{FF2B5EF4-FFF2-40B4-BE49-F238E27FC236}">
                      <a16:creationId xmlns:a16="http://schemas.microsoft.com/office/drawing/2014/main" id="{711EDBA9-B0CD-4C15-A5CF-AB283509C34C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CE0B4895-7462-47AC-9D7A-7E5E254CBE29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F361B0A2-CB60-40E0-A1B1-4076EBFA00B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21640900-77FE-473F-98E7-AF235B99FD71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C8E1ABA-727D-4912-A0D9-91C883B85CA6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A739225D-DB86-4127-AAA4-7802362CAFE9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D7B910EB-D57C-4D42-8386-FD3E53DE9C9E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B8443E8-4A5E-4DBA-9309-217284E8E7CE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1F86AE0E-516B-4F30-A603-F1F0421D1DB5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37D395F7-241B-4D8C-AC56-BA80ECC63534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BF42CCE5-6165-4753-8B38-612DAB7A1605}"/>
                  </a:ext>
                </a:extLst>
              </p:cNvPr>
              <p:cNvGrpSpPr/>
              <p:nvPr/>
            </p:nvGrpSpPr>
            <p:grpSpPr>
              <a:xfrm>
                <a:off x="4721737" y="406177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FF0D5244-CD7D-4251-A371-82499803DD9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9ED9E185-8343-4536-AFE5-AA9C685136AD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0442AF3B-9688-459B-87B4-BCF898980B3B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26E4F1B4-EAC8-4C66-88C6-B2390F1814BB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FA7A74F4-D657-4E99-8EAF-404DBFE0719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B0C59C9F-7483-4E41-90C5-A1BBCABD1E2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B2D2217-12B8-478C-B2A5-46652010EAA8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E79E5448-4714-4C80-BCD0-F0FCF49B6094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9BFB2B10-905D-4A7A-B10A-9B0653CDFFCF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B6AE1802-AC0D-48EC-BC84-44C9017DDE36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A083004-A285-4E1F-B3B0-6A7B200FE31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8655A6B9-AE73-4832-8DA8-B3FD0D8C7EE6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F46FB1D3-6C50-4449-BFBC-F5FB96A287AF}"/>
                </a:ext>
              </a:extLst>
            </p:cNvPr>
            <p:cNvGrpSpPr/>
            <p:nvPr/>
          </p:nvGrpSpPr>
          <p:grpSpPr>
            <a:xfrm>
              <a:off x="644821" y="2385235"/>
              <a:ext cx="461637" cy="1768159"/>
              <a:chOff x="644821" y="2372535"/>
              <a:chExt cx="461637" cy="1768159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F2B3397F-A066-4C94-A073-40E4145783C9}"/>
                  </a:ext>
                </a:extLst>
              </p:cNvPr>
              <p:cNvGrpSpPr/>
              <p:nvPr/>
            </p:nvGrpSpPr>
            <p:grpSpPr>
              <a:xfrm>
                <a:off x="644821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53A9CB7-702C-44E4-9824-B371DB574AE8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椭圆 422">
                  <a:extLst>
                    <a:ext uri="{FF2B5EF4-FFF2-40B4-BE49-F238E27FC236}">
                      <a16:creationId xmlns:a16="http://schemas.microsoft.com/office/drawing/2014/main" id="{46858391-34F2-49FC-B36B-75E26F4AC1D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椭圆 423">
                  <a:extLst>
                    <a:ext uri="{FF2B5EF4-FFF2-40B4-BE49-F238E27FC236}">
                      <a16:creationId xmlns:a16="http://schemas.microsoft.com/office/drawing/2014/main" id="{C2EEAE82-22A4-48E2-8B49-2BADC7607FD9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18118D24-8FE5-479B-8832-9281CDFAFE3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642C74BA-AE4F-4963-B4DA-8A0F8B17D08C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椭圆 426">
                  <a:extLst>
                    <a:ext uri="{FF2B5EF4-FFF2-40B4-BE49-F238E27FC236}">
                      <a16:creationId xmlns:a16="http://schemas.microsoft.com/office/drawing/2014/main" id="{26FCC4E9-1940-4DA4-BE6B-1F127B4DCE19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832B4E78-25ED-4564-BED8-2C4333A67CA3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CFEC680C-959A-4D89-ADA0-266FB3D7FE7C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F6969123-C47F-4591-8439-1B3193E56CD8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椭圆 430">
                  <a:extLst>
                    <a:ext uri="{FF2B5EF4-FFF2-40B4-BE49-F238E27FC236}">
                      <a16:creationId xmlns:a16="http://schemas.microsoft.com/office/drawing/2014/main" id="{9A9FFD69-4838-46B4-B66A-9471C28300FD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6493542-2261-416A-A12E-819AE75A126C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椭圆 432">
                  <a:extLst>
                    <a:ext uri="{FF2B5EF4-FFF2-40B4-BE49-F238E27FC236}">
                      <a16:creationId xmlns:a16="http://schemas.microsoft.com/office/drawing/2014/main" id="{571F3092-357D-402D-B4FB-FBFA3BE419A3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5C588C79-5FBC-4C69-8A7D-B2909891EED3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236FA0DC-BBAE-4290-BA08-E03EFD09F9C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CE9BF8E9-E468-4176-A48C-BA8FA799DC90}"/>
                  </a:ext>
                </a:extLst>
              </p:cNvPr>
              <p:cNvGrpSpPr/>
              <p:nvPr/>
            </p:nvGrpSpPr>
            <p:grpSpPr>
              <a:xfrm>
                <a:off x="773389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0C085EC5-55AA-4C3A-AFC4-BCFB5223F8AA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980ECCA0-AE7B-4007-AB1F-24F0953B47BD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5C0D41C3-2559-4E4C-9C80-1644EBC79D9B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AA8AA9EE-7C72-4216-AB9A-B88BF7D4490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403780F6-F586-42B8-B310-5600A38530B5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椭圆 412">
                  <a:extLst>
                    <a:ext uri="{FF2B5EF4-FFF2-40B4-BE49-F238E27FC236}">
                      <a16:creationId xmlns:a16="http://schemas.microsoft.com/office/drawing/2014/main" id="{6A20D1B4-02D7-4E66-B08C-E5DFA7243D62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椭圆 413">
                  <a:extLst>
                    <a:ext uri="{FF2B5EF4-FFF2-40B4-BE49-F238E27FC236}">
                      <a16:creationId xmlns:a16="http://schemas.microsoft.com/office/drawing/2014/main" id="{15678FCA-12B3-46F9-9E96-0C9B0CEB1E5C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椭圆 414">
                  <a:extLst>
                    <a:ext uri="{FF2B5EF4-FFF2-40B4-BE49-F238E27FC236}">
                      <a16:creationId xmlns:a16="http://schemas.microsoft.com/office/drawing/2014/main" id="{97EA72E3-90C0-43D1-BB81-C34A66F30CB4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DE6CF3C-2F67-43A5-8D51-2AC1E98E2B1C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BC8E8555-DAF1-4378-8484-A80E1EF2EDA1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CE3A7A91-A8AF-4688-AE43-FD2FE6650CF1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D78B961D-44A0-43E7-9EE1-692D521CBB6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B94E297F-836D-4168-A7CC-2F71252F15D4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E23392A-07BA-4979-9D94-A70B477179B7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FFB79FA2-3D25-4B09-A2CE-DEA9B21DEED2}"/>
                  </a:ext>
                </a:extLst>
              </p:cNvPr>
              <p:cNvGrpSpPr/>
              <p:nvPr/>
            </p:nvGrpSpPr>
            <p:grpSpPr>
              <a:xfrm>
                <a:off x="901957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3B6CC7D3-94B5-46CC-9779-BD0583F7EC84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332F5504-7EB2-44B5-9EEC-6E8711A3DF27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34558E99-3AF9-499C-A81F-6F9AEA82EDC7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C91420A6-21DE-4D28-9092-81F9233E6EA8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FE7EA190-392A-442C-A9FA-B9BBC304D421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363B3AF0-46CB-481F-A3DD-CECA0BE51F71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11FDAACA-D83B-42D8-BCB8-AD1ECDFF46FF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13E6C07F-849A-4C22-A0DB-4AC7A3156E2D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椭圆 401">
                  <a:extLst>
                    <a:ext uri="{FF2B5EF4-FFF2-40B4-BE49-F238E27FC236}">
                      <a16:creationId xmlns:a16="http://schemas.microsoft.com/office/drawing/2014/main" id="{DB217665-86B6-436F-8275-22FB1AC4693B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3E1E3B4E-A130-4D0D-925D-8A5ED2A795EE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椭圆 403">
                  <a:extLst>
                    <a:ext uri="{FF2B5EF4-FFF2-40B4-BE49-F238E27FC236}">
                      <a16:creationId xmlns:a16="http://schemas.microsoft.com/office/drawing/2014/main" id="{72BE4728-E93A-486B-9B3C-453BAC942F6E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3B863C49-DAA9-460E-ABEE-E9EDCD8677D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椭圆 405">
                  <a:extLst>
                    <a:ext uri="{FF2B5EF4-FFF2-40B4-BE49-F238E27FC236}">
                      <a16:creationId xmlns:a16="http://schemas.microsoft.com/office/drawing/2014/main" id="{CA277365-A8ED-496A-9ECE-F60094694255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89BB0641-4AD3-4138-A592-702193B7A135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9" name="组合 378">
                <a:extLst>
                  <a:ext uri="{FF2B5EF4-FFF2-40B4-BE49-F238E27FC236}">
                    <a16:creationId xmlns:a16="http://schemas.microsoft.com/office/drawing/2014/main" id="{1D7915DE-DF04-4892-9779-3A431C714F54}"/>
                  </a:ext>
                </a:extLst>
              </p:cNvPr>
              <p:cNvGrpSpPr/>
              <p:nvPr/>
            </p:nvGrpSpPr>
            <p:grpSpPr>
              <a:xfrm>
                <a:off x="1030525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2BDD92E-B6EB-42B6-9CA5-70959D127FAD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3D19F47C-6EE4-45C2-ACA5-4ADDC92F04F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D93A0676-790E-4ECE-B7A3-1CFC6D23D462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FD06642-A0EA-4AFF-97F4-D555E8B0CBF5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71B2980E-71E0-4E26-9B89-2EAEE0695C49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A5544579-B656-4F4A-8AC1-1966B4C0AE1B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4B3FD579-501D-45C9-86F6-39D110505659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7A7177FB-08CA-48FA-80DD-49FBC04C0351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34D2F2FB-C83B-4829-A067-73CF69C594D9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A9E51683-DAF4-4783-BF47-031FDB26B3D6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DDBAE159-5021-49F7-B361-2EFF7BAFB714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D46A99AB-02DD-44E2-BDFF-4893A1667F26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E1B7C7C1-DD91-4AEA-A02E-D4518FF6BCC6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86B78F0B-7D31-4E38-9BAF-6E1AE980E99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6" name="组合 435">
              <a:extLst>
                <a:ext uri="{FF2B5EF4-FFF2-40B4-BE49-F238E27FC236}">
                  <a16:creationId xmlns:a16="http://schemas.microsoft.com/office/drawing/2014/main" id="{ED79EA71-D67A-428F-9C25-77AAD95A0577}"/>
                </a:ext>
              </a:extLst>
            </p:cNvPr>
            <p:cNvGrpSpPr/>
            <p:nvPr/>
          </p:nvGrpSpPr>
          <p:grpSpPr>
            <a:xfrm>
              <a:off x="857170" y="3703149"/>
              <a:ext cx="3522231" cy="803190"/>
              <a:chOff x="1295400" y="4614866"/>
              <a:chExt cx="2744470" cy="803190"/>
            </a:xfrm>
            <a:effectLst>
              <a:outerShdw dist="25400" dir="5400000" algn="t" rotWithShape="0">
                <a:schemeClr val="accent2"/>
              </a:outerShdw>
            </a:effectLst>
          </p:grpSpPr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0ECEEAFA-032E-4EAF-9A27-91418A136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5016461"/>
                <a:ext cx="2402681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348D207E-9A69-4519-892C-8C20C6878311}"/>
                  </a:ext>
                </a:extLst>
              </p:cNvPr>
              <p:cNvGrpSpPr/>
              <p:nvPr/>
            </p:nvGrpSpPr>
            <p:grpSpPr>
              <a:xfrm rot="10800000">
                <a:off x="3399156" y="4614866"/>
                <a:ext cx="640714" cy="803190"/>
                <a:chOff x="4655820" y="3764280"/>
                <a:chExt cx="1051560" cy="2103120"/>
              </a:xfrm>
            </p:grpSpPr>
            <p:sp>
              <p:nvSpPr>
                <p:cNvPr id="439" name="弧形 438">
                  <a:extLst>
                    <a:ext uri="{FF2B5EF4-FFF2-40B4-BE49-F238E27FC236}">
                      <a16:creationId xmlns:a16="http://schemas.microsoft.com/office/drawing/2014/main" id="{36B99E24-29C7-4681-8A38-43C4F0416C35}"/>
                    </a:ext>
                  </a:extLst>
                </p:cNvPr>
                <p:cNvSpPr/>
                <p:nvPr/>
              </p:nvSpPr>
              <p:spPr>
                <a:xfrm>
                  <a:off x="4655820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0" name="弧形 439">
                  <a:extLst>
                    <a:ext uri="{FF2B5EF4-FFF2-40B4-BE49-F238E27FC236}">
                      <a16:creationId xmlns:a16="http://schemas.microsoft.com/office/drawing/2014/main" id="{4ECBEAB7-C02B-470E-9A15-8EE81ADB7C6C}"/>
                    </a:ext>
                  </a:extLst>
                </p:cNvPr>
                <p:cNvSpPr/>
                <p:nvPr/>
              </p:nvSpPr>
              <p:spPr>
                <a:xfrm flipV="1">
                  <a:off x="4655820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F9B94CC-758A-4B63-AC33-AF5041BA73D3}"/>
              </a:ext>
            </a:extLst>
          </p:cNvPr>
          <p:cNvSpPr txBox="1"/>
          <p:nvPr/>
        </p:nvSpPr>
        <p:spPr>
          <a:xfrm>
            <a:off x="839788" y="2410119"/>
            <a:ext cx="5441139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96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8000"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视频内容</a:t>
            </a:r>
            <a:endParaRPr lang="zh-CN" altLang="en-US" sz="8000" dirty="0"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8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52DF40-787F-43DA-8ADE-56E736168481}"/>
              </a:ext>
            </a:extLst>
          </p:cNvPr>
          <p:cNvGrpSpPr/>
          <p:nvPr/>
        </p:nvGrpSpPr>
        <p:grpSpPr>
          <a:xfrm>
            <a:off x="865499" y="2452824"/>
            <a:ext cx="10461002" cy="2412728"/>
            <a:chOff x="865499" y="2402024"/>
            <a:chExt cx="10461002" cy="2412728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FF86CF10-171A-434E-8324-C9D872DB7F05}"/>
                </a:ext>
              </a:extLst>
            </p:cNvPr>
            <p:cNvSpPr/>
            <p:nvPr/>
          </p:nvSpPr>
          <p:spPr>
            <a:xfrm rot="5400000">
              <a:off x="1005467" y="2262056"/>
              <a:ext cx="1809546" cy="2089482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  <a:gd name="connsiteX0" fmla="*/ 2540000 w 2636263"/>
                <a:gd name="connsiteY0" fmla="*/ 1099852 h 2199704"/>
                <a:gd name="connsiteX1" fmla="*/ 1905000 w 2636263"/>
                <a:gd name="connsiteY1" fmla="*/ 2199704 h 2199704"/>
                <a:gd name="connsiteX2" fmla="*/ 635000 w 2636263"/>
                <a:gd name="connsiteY2" fmla="*/ 2199704 h 2199704"/>
                <a:gd name="connsiteX3" fmla="*/ 0 w 2636263"/>
                <a:gd name="connsiteY3" fmla="*/ 1099852 h 2199704"/>
                <a:gd name="connsiteX4" fmla="*/ 635000 w 2636263"/>
                <a:gd name="connsiteY4" fmla="*/ 0 h 2199704"/>
                <a:gd name="connsiteX5" fmla="*/ 1905000 w 2636263"/>
                <a:gd name="connsiteY5" fmla="*/ 0 h 2199704"/>
                <a:gd name="connsiteX6" fmla="*/ 2636263 w 2636263"/>
                <a:gd name="connsiteY6" fmla="*/ 1196116 h 2199704"/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0" fmla="*/ 1905000 w 1905000"/>
                <a:gd name="connsiteY0" fmla="*/ 2199704 h 2199704"/>
                <a:gd name="connsiteX1" fmla="*/ 635000 w 1905000"/>
                <a:gd name="connsiteY1" fmla="*/ 2199704 h 2199704"/>
                <a:gd name="connsiteX2" fmla="*/ 0 w 1905000"/>
                <a:gd name="connsiteY2" fmla="*/ 1099852 h 2199704"/>
                <a:gd name="connsiteX3" fmla="*/ 635000 w 1905000"/>
                <a:gd name="connsiteY3" fmla="*/ 0 h 2199704"/>
                <a:gd name="connsiteX4" fmla="*/ 1905000 w 1905000"/>
                <a:gd name="connsiteY4" fmla="*/ 0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2199704">
                  <a:moveTo>
                    <a:pt x="1905000" y="2199704"/>
                  </a:moveTo>
                  <a:lnTo>
                    <a:pt x="635000" y="2199704"/>
                  </a:lnTo>
                  <a:lnTo>
                    <a:pt x="0" y="1099852"/>
                  </a:lnTo>
                  <a:lnTo>
                    <a:pt x="635000" y="0"/>
                  </a:lnTo>
                  <a:lnTo>
                    <a:pt x="1905000" y="0"/>
                  </a:lnTo>
                </a:path>
              </a:pathLst>
            </a:custGeom>
            <a:noFill/>
            <a:ln w="476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BF3D5C6-8EA3-47CB-B949-DF5DF06D9953}"/>
                </a:ext>
              </a:extLst>
            </p:cNvPr>
            <p:cNvSpPr/>
            <p:nvPr/>
          </p:nvSpPr>
          <p:spPr>
            <a:xfrm rot="5400000">
              <a:off x="3098347" y="2865238"/>
              <a:ext cx="1809546" cy="2089482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  <a:gd name="connsiteX0" fmla="*/ 0 w 2540000"/>
                <a:gd name="connsiteY0" fmla="*/ 1099852 h 2199704"/>
                <a:gd name="connsiteX1" fmla="*/ 635000 w 2540000"/>
                <a:gd name="connsiteY1" fmla="*/ 0 h 2199704"/>
                <a:gd name="connsiteX2" fmla="*/ 1905000 w 2540000"/>
                <a:gd name="connsiteY2" fmla="*/ 0 h 2199704"/>
                <a:gd name="connsiteX3" fmla="*/ 2540000 w 2540000"/>
                <a:gd name="connsiteY3" fmla="*/ 1099852 h 2199704"/>
                <a:gd name="connsiteX4" fmla="*/ 1905000 w 2540000"/>
                <a:gd name="connsiteY4" fmla="*/ 2199704 h 2199704"/>
                <a:gd name="connsiteX5" fmla="*/ 635000 w 2540000"/>
                <a:gd name="connsiteY5" fmla="*/ 2199704 h 2199704"/>
                <a:gd name="connsiteX6" fmla="*/ 96263 w 2540000"/>
                <a:gd name="connsiteY6" fmla="*/ 1196116 h 2199704"/>
                <a:gd name="connsiteX0" fmla="*/ 0 w 2540000"/>
                <a:gd name="connsiteY0" fmla="*/ 1099852 h 2199704"/>
                <a:gd name="connsiteX1" fmla="*/ 635000 w 2540000"/>
                <a:gd name="connsiteY1" fmla="*/ 0 h 2199704"/>
                <a:gd name="connsiteX2" fmla="*/ 1905000 w 2540000"/>
                <a:gd name="connsiteY2" fmla="*/ 0 h 2199704"/>
                <a:gd name="connsiteX3" fmla="*/ 2540000 w 2540000"/>
                <a:gd name="connsiteY3" fmla="*/ 1099852 h 2199704"/>
                <a:gd name="connsiteX4" fmla="*/ 1905000 w 2540000"/>
                <a:gd name="connsiteY4" fmla="*/ 2199704 h 2199704"/>
                <a:gd name="connsiteX5" fmla="*/ 635000 w 2540000"/>
                <a:gd name="connsiteY5" fmla="*/ 2199704 h 2199704"/>
                <a:gd name="connsiteX0" fmla="*/ 0 w 1905000"/>
                <a:gd name="connsiteY0" fmla="*/ 0 h 2199704"/>
                <a:gd name="connsiteX1" fmla="*/ 1270000 w 1905000"/>
                <a:gd name="connsiteY1" fmla="*/ 0 h 2199704"/>
                <a:gd name="connsiteX2" fmla="*/ 1905000 w 1905000"/>
                <a:gd name="connsiteY2" fmla="*/ 1099852 h 2199704"/>
                <a:gd name="connsiteX3" fmla="*/ 1270000 w 1905000"/>
                <a:gd name="connsiteY3" fmla="*/ 2199704 h 2199704"/>
                <a:gd name="connsiteX4" fmla="*/ 0 w 1905000"/>
                <a:gd name="connsiteY4" fmla="*/ 2199704 h 2199704"/>
                <a:gd name="connsiteX0" fmla="*/ 0 w 1905000"/>
                <a:gd name="connsiteY0" fmla="*/ 0 h 2199704"/>
                <a:gd name="connsiteX1" fmla="*/ 1270000 w 1905000"/>
                <a:gd name="connsiteY1" fmla="*/ 0 h 2199704"/>
                <a:gd name="connsiteX2" fmla="*/ 1905000 w 1905000"/>
                <a:gd name="connsiteY2" fmla="*/ 1099852 h 2199704"/>
                <a:gd name="connsiteX3" fmla="*/ 1270000 w 1905000"/>
                <a:gd name="connsiteY3" fmla="*/ 2199704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2199704">
                  <a:moveTo>
                    <a:pt x="0" y="0"/>
                  </a:moveTo>
                  <a:lnTo>
                    <a:pt x="1270000" y="0"/>
                  </a:lnTo>
                  <a:lnTo>
                    <a:pt x="1905000" y="1099852"/>
                  </a:lnTo>
                  <a:lnTo>
                    <a:pt x="1270000" y="2199704"/>
                  </a:lnTo>
                </a:path>
              </a:pathLst>
            </a:custGeom>
            <a:noFill/>
            <a:ln w="476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2D3DAAE-27F6-4B68-9500-9DE495D719D9}"/>
                </a:ext>
              </a:extLst>
            </p:cNvPr>
            <p:cNvSpPr/>
            <p:nvPr/>
          </p:nvSpPr>
          <p:spPr>
            <a:xfrm rot="5400000">
              <a:off x="5191226" y="2262056"/>
              <a:ext cx="1809546" cy="2089482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  <a:gd name="connsiteX0" fmla="*/ 2540000 w 2636263"/>
                <a:gd name="connsiteY0" fmla="*/ 1099852 h 2199704"/>
                <a:gd name="connsiteX1" fmla="*/ 1905000 w 2636263"/>
                <a:gd name="connsiteY1" fmla="*/ 2199704 h 2199704"/>
                <a:gd name="connsiteX2" fmla="*/ 635000 w 2636263"/>
                <a:gd name="connsiteY2" fmla="*/ 2199704 h 2199704"/>
                <a:gd name="connsiteX3" fmla="*/ 0 w 2636263"/>
                <a:gd name="connsiteY3" fmla="*/ 1099852 h 2199704"/>
                <a:gd name="connsiteX4" fmla="*/ 635000 w 2636263"/>
                <a:gd name="connsiteY4" fmla="*/ 0 h 2199704"/>
                <a:gd name="connsiteX5" fmla="*/ 1905000 w 2636263"/>
                <a:gd name="connsiteY5" fmla="*/ 0 h 2199704"/>
                <a:gd name="connsiteX6" fmla="*/ 2636263 w 2636263"/>
                <a:gd name="connsiteY6" fmla="*/ 1196116 h 2199704"/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0" fmla="*/ 1905000 w 1905000"/>
                <a:gd name="connsiteY0" fmla="*/ 2199704 h 2199704"/>
                <a:gd name="connsiteX1" fmla="*/ 635000 w 1905000"/>
                <a:gd name="connsiteY1" fmla="*/ 2199704 h 2199704"/>
                <a:gd name="connsiteX2" fmla="*/ 0 w 1905000"/>
                <a:gd name="connsiteY2" fmla="*/ 1099852 h 2199704"/>
                <a:gd name="connsiteX3" fmla="*/ 635000 w 1905000"/>
                <a:gd name="connsiteY3" fmla="*/ 0 h 2199704"/>
                <a:gd name="connsiteX4" fmla="*/ 1905000 w 1905000"/>
                <a:gd name="connsiteY4" fmla="*/ 0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2199704">
                  <a:moveTo>
                    <a:pt x="1905000" y="2199704"/>
                  </a:moveTo>
                  <a:lnTo>
                    <a:pt x="635000" y="2199704"/>
                  </a:lnTo>
                  <a:lnTo>
                    <a:pt x="0" y="1099852"/>
                  </a:lnTo>
                  <a:lnTo>
                    <a:pt x="635000" y="0"/>
                  </a:lnTo>
                  <a:lnTo>
                    <a:pt x="1905000" y="0"/>
                  </a:lnTo>
                </a:path>
              </a:pathLst>
            </a:custGeom>
            <a:noFill/>
            <a:ln w="476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F164C6F-5FF2-4FC6-A6ED-8BA19B0394D9}"/>
                </a:ext>
              </a:extLst>
            </p:cNvPr>
            <p:cNvSpPr/>
            <p:nvPr/>
          </p:nvSpPr>
          <p:spPr>
            <a:xfrm rot="5400000">
              <a:off x="7284108" y="2865238"/>
              <a:ext cx="1809546" cy="2089482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  <a:gd name="connsiteX0" fmla="*/ 0 w 2540000"/>
                <a:gd name="connsiteY0" fmla="*/ 1099852 h 2199704"/>
                <a:gd name="connsiteX1" fmla="*/ 635000 w 2540000"/>
                <a:gd name="connsiteY1" fmla="*/ 0 h 2199704"/>
                <a:gd name="connsiteX2" fmla="*/ 1905000 w 2540000"/>
                <a:gd name="connsiteY2" fmla="*/ 0 h 2199704"/>
                <a:gd name="connsiteX3" fmla="*/ 2540000 w 2540000"/>
                <a:gd name="connsiteY3" fmla="*/ 1099852 h 2199704"/>
                <a:gd name="connsiteX4" fmla="*/ 1905000 w 2540000"/>
                <a:gd name="connsiteY4" fmla="*/ 2199704 h 2199704"/>
                <a:gd name="connsiteX5" fmla="*/ 635000 w 2540000"/>
                <a:gd name="connsiteY5" fmla="*/ 2199704 h 2199704"/>
                <a:gd name="connsiteX6" fmla="*/ 96263 w 2540000"/>
                <a:gd name="connsiteY6" fmla="*/ 1196116 h 2199704"/>
                <a:gd name="connsiteX0" fmla="*/ 0 w 2540000"/>
                <a:gd name="connsiteY0" fmla="*/ 1099852 h 2199704"/>
                <a:gd name="connsiteX1" fmla="*/ 635000 w 2540000"/>
                <a:gd name="connsiteY1" fmla="*/ 0 h 2199704"/>
                <a:gd name="connsiteX2" fmla="*/ 1905000 w 2540000"/>
                <a:gd name="connsiteY2" fmla="*/ 0 h 2199704"/>
                <a:gd name="connsiteX3" fmla="*/ 2540000 w 2540000"/>
                <a:gd name="connsiteY3" fmla="*/ 1099852 h 2199704"/>
                <a:gd name="connsiteX4" fmla="*/ 1905000 w 2540000"/>
                <a:gd name="connsiteY4" fmla="*/ 2199704 h 2199704"/>
                <a:gd name="connsiteX5" fmla="*/ 635000 w 2540000"/>
                <a:gd name="connsiteY5" fmla="*/ 2199704 h 2199704"/>
                <a:gd name="connsiteX0" fmla="*/ 0 w 1905000"/>
                <a:gd name="connsiteY0" fmla="*/ 0 h 2199704"/>
                <a:gd name="connsiteX1" fmla="*/ 1270000 w 1905000"/>
                <a:gd name="connsiteY1" fmla="*/ 0 h 2199704"/>
                <a:gd name="connsiteX2" fmla="*/ 1905000 w 1905000"/>
                <a:gd name="connsiteY2" fmla="*/ 1099852 h 2199704"/>
                <a:gd name="connsiteX3" fmla="*/ 1270000 w 1905000"/>
                <a:gd name="connsiteY3" fmla="*/ 2199704 h 2199704"/>
                <a:gd name="connsiteX4" fmla="*/ 0 w 1905000"/>
                <a:gd name="connsiteY4" fmla="*/ 2199704 h 2199704"/>
                <a:gd name="connsiteX0" fmla="*/ 0 w 1905000"/>
                <a:gd name="connsiteY0" fmla="*/ 0 h 2199704"/>
                <a:gd name="connsiteX1" fmla="*/ 1270000 w 1905000"/>
                <a:gd name="connsiteY1" fmla="*/ 0 h 2199704"/>
                <a:gd name="connsiteX2" fmla="*/ 1905000 w 1905000"/>
                <a:gd name="connsiteY2" fmla="*/ 1099852 h 2199704"/>
                <a:gd name="connsiteX3" fmla="*/ 1270000 w 1905000"/>
                <a:gd name="connsiteY3" fmla="*/ 2199704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2199704">
                  <a:moveTo>
                    <a:pt x="0" y="0"/>
                  </a:moveTo>
                  <a:lnTo>
                    <a:pt x="1270000" y="0"/>
                  </a:lnTo>
                  <a:lnTo>
                    <a:pt x="1905000" y="1099852"/>
                  </a:lnTo>
                  <a:lnTo>
                    <a:pt x="1270000" y="2199704"/>
                  </a:lnTo>
                </a:path>
              </a:pathLst>
            </a:custGeom>
            <a:noFill/>
            <a:ln w="476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F49D3C2-5EBB-4A41-A256-048BA8BE34BC}"/>
                </a:ext>
              </a:extLst>
            </p:cNvPr>
            <p:cNvSpPr/>
            <p:nvPr/>
          </p:nvSpPr>
          <p:spPr>
            <a:xfrm rot="5400000">
              <a:off x="9376987" y="2262056"/>
              <a:ext cx="1809546" cy="2089482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  <a:gd name="connsiteX0" fmla="*/ 2540000 w 2636263"/>
                <a:gd name="connsiteY0" fmla="*/ 1099852 h 2199704"/>
                <a:gd name="connsiteX1" fmla="*/ 1905000 w 2636263"/>
                <a:gd name="connsiteY1" fmla="*/ 2199704 h 2199704"/>
                <a:gd name="connsiteX2" fmla="*/ 635000 w 2636263"/>
                <a:gd name="connsiteY2" fmla="*/ 2199704 h 2199704"/>
                <a:gd name="connsiteX3" fmla="*/ 0 w 2636263"/>
                <a:gd name="connsiteY3" fmla="*/ 1099852 h 2199704"/>
                <a:gd name="connsiteX4" fmla="*/ 635000 w 2636263"/>
                <a:gd name="connsiteY4" fmla="*/ 0 h 2199704"/>
                <a:gd name="connsiteX5" fmla="*/ 1905000 w 2636263"/>
                <a:gd name="connsiteY5" fmla="*/ 0 h 2199704"/>
                <a:gd name="connsiteX6" fmla="*/ 2636263 w 2636263"/>
                <a:gd name="connsiteY6" fmla="*/ 1196116 h 2199704"/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0" fmla="*/ 1905000 w 1905000"/>
                <a:gd name="connsiteY0" fmla="*/ 2199704 h 2199704"/>
                <a:gd name="connsiteX1" fmla="*/ 635000 w 1905000"/>
                <a:gd name="connsiteY1" fmla="*/ 2199704 h 2199704"/>
                <a:gd name="connsiteX2" fmla="*/ 0 w 1905000"/>
                <a:gd name="connsiteY2" fmla="*/ 1099852 h 2199704"/>
                <a:gd name="connsiteX3" fmla="*/ 635000 w 1905000"/>
                <a:gd name="connsiteY3" fmla="*/ 0 h 2199704"/>
                <a:gd name="connsiteX4" fmla="*/ 1905000 w 1905000"/>
                <a:gd name="connsiteY4" fmla="*/ 0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2199704">
                  <a:moveTo>
                    <a:pt x="1905000" y="2199704"/>
                  </a:moveTo>
                  <a:lnTo>
                    <a:pt x="635000" y="2199704"/>
                  </a:lnTo>
                  <a:lnTo>
                    <a:pt x="0" y="1099852"/>
                  </a:lnTo>
                  <a:lnTo>
                    <a:pt x="635000" y="0"/>
                  </a:lnTo>
                  <a:lnTo>
                    <a:pt x="1905000" y="0"/>
                  </a:lnTo>
                </a:path>
              </a:pathLst>
            </a:custGeom>
            <a:noFill/>
            <a:ln w="476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72F76C2-D278-49B6-9B40-79646F06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2616101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常用剪辑工具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A1DA50A-8BFA-480A-9CBA-05E3893E50B7}"/>
              </a:ext>
            </a:extLst>
          </p:cNvPr>
          <p:cNvGrpSpPr/>
          <p:nvPr/>
        </p:nvGrpSpPr>
        <p:grpSpPr>
          <a:xfrm>
            <a:off x="1093207" y="2748124"/>
            <a:ext cx="1634066" cy="1886857"/>
            <a:chOff x="5278968" y="1944915"/>
            <a:chExt cx="1634066" cy="1886857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EE03509-97B8-43A8-99A0-3A9B3844F205}"/>
                </a:ext>
              </a:extLst>
            </p:cNvPr>
            <p:cNvSpPr/>
            <p:nvPr/>
          </p:nvSpPr>
          <p:spPr>
            <a:xfrm rot="5400000">
              <a:off x="5152572" y="2071311"/>
              <a:ext cx="1886857" cy="1634066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00" h="2199704">
                  <a:moveTo>
                    <a:pt x="2540000" y="1099852"/>
                  </a:moveTo>
                  <a:lnTo>
                    <a:pt x="1905000" y="2199704"/>
                  </a:lnTo>
                  <a:lnTo>
                    <a:pt x="635000" y="2199704"/>
                  </a:lnTo>
                  <a:lnTo>
                    <a:pt x="0" y="1099852"/>
                  </a:lnTo>
                  <a:lnTo>
                    <a:pt x="635000" y="0"/>
                  </a:lnTo>
                  <a:lnTo>
                    <a:pt x="1905000" y="0"/>
                  </a:lnTo>
                  <a:lnTo>
                    <a:pt x="2540000" y="109985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38100" dir="5400000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6D840BC-45CA-4B7E-AF9A-312F67FF1803}"/>
                </a:ext>
              </a:extLst>
            </p:cNvPr>
            <p:cNvGrpSpPr/>
            <p:nvPr/>
          </p:nvGrpSpPr>
          <p:grpSpPr>
            <a:xfrm>
              <a:off x="5322359" y="2020147"/>
              <a:ext cx="1547281" cy="1736395"/>
              <a:chOff x="5322360" y="2020147"/>
              <a:chExt cx="1547281" cy="1736395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9597944-D0A5-4A44-A839-CC61BA440E8C}"/>
                  </a:ext>
                </a:extLst>
              </p:cNvPr>
              <p:cNvSpPr/>
              <p:nvPr/>
            </p:nvSpPr>
            <p:spPr>
              <a:xfrm>
                <a:off x="6066609" y="202014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AC78B31-4B17-4EA4-BCAB-45CEC5B0852D}"/>
                  </a:ext>
                </a:extLst>
              </p:cNvPr>
              <p:cNvSpPr/>
              <p:nvPr/>
            </p:nvSpPr>
            <p:spPr>
              <a:xfrm>
                <a:off x="6066609" y="3697759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135D2F1-C40E-488D-BDBE-7F58391CB67B}"/>
                  </a:ext>
                </a:extLst>
              </p:cNvPr>
              <p:cNvSpPr/>
              <p:nvPr/>
            </p:nvSpPr>
            <p:spPr>
              <a:xfrm>
                <a:off x="6810858" y="3291728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D31EB70-192D-4E64-A293-92D76EE7EDE1}"/>
                  </a:ext>
                </a:extLst>
              </p:cNvPr>
              <p:cNvSpPr/>
              <p:nvPr/>
            </p:nvSpPr>
            <p:spPr>
              <a:xfrm>
                <a:off x="6810858" y="242617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670499F-F572-49CA-B063-446EA3449D44}"/>
                  </a:ext>
                </a:extLst>
              </p:cNvPr>
              <p:cNvSpPr/>
              <p:nvPr/>
            </p:nvSpPr>
            <p:spPr>
              <a:xfrm>
                <a:off x="5322360" y="3291728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7E2A875-17E2-4125-BFFF-801B190C6728}"/>
                  </a:ext>
                </a:extLst>
              </p:cNvPr>
              <p:cNvSpPr/>
              <p:nvPr/>
            </p:nvSpPr>
            <p:spPr>
              <a:xfrm>
                <a:off x="5322360" y="242617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304FA23-0302-4E46-916E-2DBA4A8C4B3A}"/>
              </a:ext>
            </a:extLst>
          </p:cNvPr>
          <p:cNvGrpSpPr/>
          <p:nvPr/>
        </p:nvGrpSpPr>
        <p:grpSpPr>
          <a:xfrm>
            <a:off x="3182688" y="2672894"/>
            <a:ext cx="1634066" cy="1886857"/>
            <a:chOff x="5278968" y="1944915"/>
            <a:chExt cx="1634066" cy="1886857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32347EE-66B2-4C2A-9A88-A31C257BF24A}"/>
                </a:ext>
              </a:extLst>
            </p:cNvPr>
            <p:cNvSpPr/>
            <p:nvPr/>
          </p:nvSpPr>
          <p:spPr>
            <a:xfrm rot="5400000">
              <a:off x="5152572" y="2071311"/>
              <a:ext cx="1886857" cy="1634066"/>
            </a:xfrm>
            <a:custGeom>
              <a:avLst/>
              <a:gdLst>
                <a:gd name="connsiteX0" fmla="*/ 2540000 w 2540000"/>
                <a:gd name="connsiteY0" fmla="*/ 1099852 h 2199704"/>
                <a:gd name="connsiteX1" fmla="*/ 1905000 w 2540000"/>
                <a:gd name="connsiteY1" fmla="*/ 2199704 h 2199704"/>
                <a:gd name="connsiteX2" fmla="*/ 635000 w 2540000"/>
                <a:gd name="connsiteY2" fmla="*/ 2199704 h 2199704"/>
                <a:gd name="connsiteX3" fmla="*/ 0 w 2540000"/>
                <a:gd name="connsiteY3" fmla="*/ 1099852 h 2199704"/>
                <a:gd name="connsiteX4" fmla="*/ 635000 w 2540000"/>
                <a:gd name="connsiteY4" fmla="*/ 0 h 2199704"/>
                <a:gd name="connsiteX5" fmla="*/ 1905000 w 2540000"/>
                <a:gd name="connsiteY5" fmla="*/ 0 h 2199704"/>
                <a:gd name="connsiteX6" fmla="*/ 2540000 w 2540000"/>
                <a:gd name="connsiteY6" fmla="*/ 1099852 h 21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00" h="2199704">
                  <a:moveTo>
                    <a:pt x="2540000" y="1099852"/>
                  </a:moveTo>
                  <a:lnTo>
                    <a:pt x="1905000" y="2199704"/>
                  </a:lnTo>
                  <a:lnTo>
                    <a:pt x="635000" y="2199704"/>
                  </a:lnTo>
                  <a:lnTo>
                    <a:pt x="0" y="1099852"/>
                  </a:lnTo>
                  <a:lnTo>
                    <a:pt x="635000" y="0"/>
                  </a:lnTo>
                  <a:lnTo>
                    <a:pt x="1905000" y="0"/>
                  </a:lnTo>
                  <a:lnTo>
                    <a:pt x="2540000" y="109985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38100" dir="16200000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3DD3F2C-CB85-45DC-86DE-23D9721024F9}"/>
                </a:ext>
              </a:extLst>
            </p:cNvPr>
            <p:cNvGrpSpPr/>
            <p:nvPr/>
          </p:nvGrpSpPr>
          <p:grpSpPr>
            <a:xfrm>
              <a:off x="5322359" y="2020147"/>
              <a:ext cx="1547281" cy="1736395"/>
              <a:chOff x="5322360" y="2020147"/>
              <a:chExt cx="1547281" cy="1736395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8B447D6-D348-4D71-9C9B-CAFB196DA7F0}"/>
                  </a:ext>
                </a:extLst>
              </p:cNvPr>
              <p:cNvSpPr/>
              <p:nvPr/>
            </p:nvSpPr>
            <p:spPr>
              <a:xfrm>
                <a:off x="6066609" y="202014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E231F1E-4F0A-45C8-85C9-B29CA113E20F}"/>
                  </a:ext>
                </a:extLst>
              </p:cNvPr>
              <p:cNvSpPr/>
              <p:nvPr/>
            </p:nvSpPr>
            <p:spPr>
              <a:xfrm>
                <a:off x="6066609" y="3697759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DAF70B90-581B-4971-8F4D-B2C0A0DDDC89}"/>
                  </a:ext>
                </a:extLst>
              </p:cNvPr>
              <p:cNvSpPr/>
              <p:nvPr/>
            </p:nvSpPr>
            <p:spPr>
              <a:xfrm>
                <a:off x="6810858" y="3291728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8157B0DB-FD2B-4ABB-8D13-B72801B50E12}"/>
                  </a:ext>
                </a:extLst>
              </p:cNvPr>
              <p:cNvSpPr/>
              <p:nvPr/>
            </p:nvSpPr>
            <p:spPr>
              <a:xfrm>
                <a:off x="6810858" y="242617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D2D3C2-0EC4-4503-A693-8F45E025C362}"/>
                  </a:ext>
                </a:extLst>
              </p:cNvPr>
              <p:cNvSpPr/>
              <p:nvPr/>
            </p:nvSpPr>
            <p:spPr>
              <a:xfrm>
                <a:off x="5322360" y="3291728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5F69726-FDC5-4C47-BACB-D40590425C6F}"/>
                  </a:ext>
                </a:extLst>
              </p:cNvPr>
              <p:cNvSpPr/>
              <p:nvPr/>
            </p:nvSpPr>
            <p:spPr>
              <a:xfrm>
                <a:off x="5322360" y="2426177"/>
                <a:ext cx="58783" cy="58783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5A724DC-B665-4A69-B460-E16045FCD458}"/>
              </a:ext>
            </a:extLst>
          </p:cNvPr>
          <p:cNvSpPr txBox="1"/>
          <p:nvPr/>
        </p:nvSpPr>
        <p:spPr>
          <a:xfrm>
            <a:off x="1186340" y="3431853"/>
            <a:ext cx="1447800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28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某映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1F28715-9BE0-4D19-9CDB-A151A1993D9D}"/>
              </a:ext>
            </a:extLst>
          </p:cNvPr>
          <p:cNvSpPr txBox="1"/>
          <p:nvPr/>
        </p:nvSpPr>
        <p:spPr>
          <a:xfrm>
            <a:off x="3275819" y="3410090"/>
            <a:ext cx="1447800" cy="4117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28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某</a:t>
            </a:r>
            <a:r>
              <a:rPr lang="en-US" altLang="zh-CN" sz="2400"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BiliBili</a:t>
            </a:r>
            <a:endParaRPr lang="zh-CN" altLang="en-US" sz="2400" dirty="0"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EC903E6-E58D-48FD-A55F-D047CA70861D}"/>
              </a:ext>
            </a:extLst>
          </p:cNvPr>
          <p:cNvSpPr txBox="1"/>
          <p:nvPr/>
        </p:nvSpPr>
        <p:spPr>
          <a:xfrm>
            <a:off x="962030" y="4857074"/>
            <a:ext cx="1896420" cy="9291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7800" indent="-177800" algn="ctr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免费的剪辑软件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7800" indent="-177800" algn="ctr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全面的剪辑功能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7800" indent="-177800" algn="ctr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丰富的曲库资源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12876-70D4-DC7A-C2E7-F26E89198D28}"/>
              </a:ext>
            </a:extLst>
          </p:cNvPr>
          <p:cNvSpPr txBox="1"/>
          <p:nvPr/>
        </p:nvSpPr>
        <p:spPr>
          <a:xfrm>
            <a:off x="3022118" y="4963628"/>
            <a:ext cx="1896420" cy="610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7800" indent="-177800" algn="ctr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免费的剪辑软件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7800" indent="-177800" algn="ctr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剪辑功能一般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F62F2-425F-58B6-6720-EA94BF0B8D69}"/>
              </a:ext>
            </a:extLst>
          </p:cNvPr>
          <p:cNvSpPr/>
          <p:nvPr/>
        </p:nvSpPr>
        <p:spPr>
          <a:xfrm>
            <a:off x="5082206" y="1891163"/>
            <a:ext cx="6749808" cy="41392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1D366-B630-AA69-9882-FA66C2304202}"/>
              </a:ext>
            </a:extLst>
          </p:cNvPr>
          <p:cNvSpPr txBox="1"/>
          <p:nvPr/>
        </p:nvSpPr>
        <p:spPr>
          <a:xfrm>
            <a:off x="6372997" y="341009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en-US" sz="2400"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剪映最实用</a:t>
            </a:r>
          </a:p>
        </p:txBody>
      </p:sp>
    </p:spTree>
    <p:extLst>
      <p:ext uri="{BB962C8B-B14F-4D97-AF65-F5344CB8AC3E}">
        <p14:creationId xmlns:p14="http://schemas.microsoft.com/office/powerpoint/2010/main" val="180974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68AB-198D-4AA8-B164-1A14C655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1744067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剪辑技巧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5BAC2F6-E096-4E8A-B1CD-2E03269C51DA}"/>
              </a:ext>
            </a:extLst>
          </p:cNvPr>
          <p:cNvSpPr/>
          <p:nvPr/>
        </p:nvSpPr>
        <p:spPr>
          <a:xfrm>
            <a:off x="839788" y="1654412"/>
            <a:ext cx="4851400" cy="1774588"/>
          </a:xfrm>
          <a:custGeom>
            <a:avLst/>
            <a:gdLst>
              <a:gd name="connsiteX0" fmla="*/ 0 w 4851400"/>
              <a:gd name="connsiteY0" fmla="*/ 0 h 1774588"/>
              <a:gd name="connsiteX1" fmla="*/ 4851400 w 4851400"/>
              <a:gd name="connsiteY1" fmla="*/ 0 h 1774588"/>
              <a:gd name="connsiteX2" fmla="*/ 4851400 w 4851400"/>
              <a:gd name="connsiteY2" fmla="*/ 1477327 h 1774588"/>
              <a:gd name="connsiteX3" fmla="*/ 297261 w 4851400"/>
              <a:gd name="connsiteY3" fmla="*/ 1477327 h 1774588"/>
              <a:gd name="connsiteX4" fmla="*/ 0 w 4851400"/>
              <a:gd name="connsiteY4" fmla="*/ 1774588 h 1774588"/>
              <a:gd name="connsiteX5" fmla="*/ 0 w 4851400"/>
              <a:gd name="connsiteY5" fmla="*/ 1477327 h 1774588"/>
              <a:gd name="connsiteX6" fmla="*/ 0 w 4851400"/>
              <a:gd name="connsiteY6" fmla="*/ 481431 h 177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00" h="1774588">
                <a:moveTo>
                  <a:pt x="0" y="0"/>
                </a:moveTo>
                <a:lnTo>
                  <a:pt x="4851400" y="0"/>
                </a:lnTo>
                <a:lnTo>
                  <a:pt x="4851400" y="1477327"/>
                </a:lnTo>
                <a:lnTo>
                  <a:pt x="297261" y="1477327"/>
                </a:lnTo>
                <a:lnTo>
                  <a:pt x="0" y="1774588"/>
                </a:lnTo>
                <a:lnTo>
                  <a:pt x="0" y="1477327"/>
                </a:lnTo>
                <a:lnTo>
                  <a:pt x="0" y="481431"/>
                </a:ln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381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557259-6493-419C-994C-C3133937FBBC}"/>
              </a:ext>
            </a:extLst>
          </p:cNvPr>
          <p:cNvSpPr txBox="1"/>
          <p:nvPr/>
        </p:nvSpPr>
        <p:spPr>
          <a:xfrm>
            <a:off x="1070336" y="1871624"/>
            <a:ext cx="369331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理顺视频剪辑的思路和流程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85B6-DBA1-4489-B526-0E7C9CED9B1C}"/>
              </a:ext>
            </a:extLst>
          </p:cNvPr>
          <p:cNvSpPr txBox="1"/>
          <p:nvPr/>
        </p:nvSpPr>
        <p:spPr>
          <a:xfrm>
            <a:off x="1070335" y="2305516"/>
            <a:ext cx="4386247" cy="6090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撰写剪辑脚本，涉及拍摄素材、场景和景别等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剪辑视频，添加旁白或音乐，添加特效等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9E67CA6-A0CF-49DF-8628-A2909504F4DA}"/>
              </a:ext>
            </a:extLst>
          </p:cNvPr>
          <p:cNvSpPr/>
          <p:nvPr/>
        </p:nvSpPr>
        <p:spPr>
          <a:xfrm>
            <a:off x="839788" y="3831081"/>
            <a:ext cx="4851400" cy="1774588"/>
          </a:xfrm>
          <a:custGeom>
            <a:avLst/>
            <a:gdLst>
              <a:gd name="connsiteX0" fmla="*/ 0 w 4851400"/>
              <a:gd name="connsiteY0" fmla="*/ 0 h 1774588"/>
              <a:gd name="connsiteX1" fmla="*/ 4851400 w 4851400"/>
              <a:gd name="connsiteY1" fmla="*/ 0 h 1774588"/>
              <a:gd name="connsiteX2" fmla="*/ 4851400 w 4851400"/>
              <a:gd name="connsiteY2" fmla="*/ 1477327 h 1774588"/>
              <a:gd name="connsiteX3" fmla="*/ 297261 w 4851400"/>
              <a:gd name="connsiteY3" fmla="*/ 1477327 h 1774588"/>
              <a:gd name="connsiteX4" fmla="*/ 0 w 4851400"/>
              <a:gd name="connsiteY4" fmla="*/ 1774588 h 1774588"/>
              <a:gd name="connsiteX5" fmla="*/ 0 w 4851400"/>
              <a:gd name="connsiteY5" fmla="*/ 1477327 h 1774588"/>
              <a:gd name="connsiteX6" fmla="*/ 0 w 4851400"/>
              <a:gd name="connsiteY6" fmla="*/ 481431 h 177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00" h="1774588">
                <a:moveTo>
                  <a:pt x="0" y="0"/>
                </a:moveTo>
                <a:lnTo>
                  <a:pt x="4851400" y="0"/>
                </a:lnTo>
                <a:lnTo>
                  <a:pt x="4851400" y="1477327"/>
                </a:lnTo>
                <a:lnTo>
                  <a:pt x="297261" y="1477327"/>
                </a:lnTo>
                <a:lnTo>
                  <a:pt x="0" y="1774588"/>
                </a:lnTo>
                <a:lnTo>
                  <a:pt x="0" y="1477327"/>
                </a:lnTo>
                <a:lnTo>
                  <a:pt x="0" y="481431"/>
                </a:ln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381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5B3DEF-B45D-4AC0-86EE-43C4F12F5166}"/>
              </a:ext>
            </a:extLst>
          </p:cNvPr>
          <p:cNvSpPr txBox="1"/>
          <p:nvPr/>
        </p:nvSpPr>
        <p:spPr>
          <a:xfrm>
            <a:off x="1070336" y="4048293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为</a:t>
            </a:r>
            <a:r>
              <a:rPr lang="zh-CN" altLang="en-US"/>
              <a:t>视频选择娱乐素材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189329-5FD2-4C02-BFD2-B7EDAC95A853}"/>
              </a:ext>
            </a:extLst>
          </p:cNvPr>
          <p:cNvSpPr txBox="1"/>
          <p:nvPr/>
        </p:nvSpPr>
        <p:spPr>
          <a:xfrm>
            <a:off x="1070335" y="4482185"/>
            <a:ext cx="4386247" cy="2905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根据视频的内容找到合适的猫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D71E147-71F8-4C73-92FE-118684D5CFC7}"/>
              </a:ext>
            </a:extLst>
          </p:cNvPr>
          <p:cNvSpPr/>
          <p:nvPr/>
        </p:nvSpPr>
        <p:spPr>
          <a:xfrm>
            <a:off x="6500813" y="1654412"/>
            <a:ext cx="4851400" cy="1774588"/>
          </a:xfrm>
          <a:custGeom>
            <a:avLst/>
            <a:gdLst>
              <a:gd name="connsiteX0" fmla="*/ 0 w 4851400"/>
              <a:gd name="connsiteY0" fmla="*/ 0 h 1774588"/>
              <a:gd name="connsiteX1" fmla="*/ 4851400 w 4851400"/>
              <a:gd name="connsiteY1" fmla="*/ 0 h 1774588"/>
              <a:gd name="connsiteX2" fmla="*/ 4851400 w 4851400"/>
              <a:gd name="connsiteY2" fmla="*/ 1477327 h 1774588"/>
              <a:gd name="connsiteX3" fmla="*/ 297261 w 4851400"/>
              <a:gd name="connsiteY3" fmla="*/ 1477327 h 1774588"/>
              <a:gd name="connsiteX4" fmla="*/ 0 w 4851400"/>
              <a:gd name="connsiteY4" fmla="*/ 1774588 h 1774588"/>
              <a:gd name="connsiteX5" fmla="*/ 0 w 4851400"/>
              <a:gd name="connsiteY5" fmla="*/ 1477327 h 1774588"/>
              <a:gd name="connsiteX6" fmla="*/ 0 w 4851400"/>
              <a:gd name="connsiteY6" fmla="*/ 481431 h 177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00" h="1774588">
                <a:moveTo>
                  <a:pt x="0" y="0"/>
                </a:moveTo>
                <a:lnTo>
                  <a:pt x="4851400" y="0"/>
                </a:lnTo>
                <a:lnTo>
                  <a:pt x="4851400" y="1477327"/>
                </a:lnTo>
                <a:lnTo>
                  <a:pt x="297261" y="1477327"/>
                </a:lnTo>
                <a:lnTo>
                  <a:pt x="0" y="1774588"/>
                </a:lnTo>
                <a:lnTo>
                  <a:pt x="0" y="1477327"/>
                </a:lnTo>
                <a:lnTo>
                  <a:pt x="0" y="481431"/>
                </a:ln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381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B4FF1D-BB70-41B0-AFD8-630FA09138F2}"/>
              </a:ext>
            </a:extLst>
          </p:cNvPr>
          <p:cNvSpPr txBox="1"/>
          <p:nvPr/>
        </p:nvSpPr>
        <p:spPr>
          <a:xfrm>
            <a:off x="6731361" y="1871624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学会剪辑软件的基本操作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64121C-C9E9-4422-B3C1-C8E4F9ADB15D}"/>
              </a:ext>
            </a:extLst>
          </p:cNvPr>
          <p:cNvSpPr txBox="1"/>
          <p:nvPr/>
        </p:nvSpPr>
        <p:spPr>
          <a:xfrm>
            <a:off x="6731360" y="2305516"/>
            <a:ext cx="4386247" cy="6090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软件的基础使用流程要学会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后期可找教程学一些高级操作等等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802FD22-8D31-43B3-BAD5-21EA6EFF0F52}"/>
              </a:ext>
            </a:extLst>
          </p:cNvPr>
          <p:cNvSpPr/>
          <p:nvPr/>
        </p:nvSpPr>
        <p:spPr>
          <a:xfrm>
            <a:off x="6500813" y="3831081"/>
            <a:ext cx="4851400" cy="1774588"/>
          </a:xfrm>
          <a:custGeom>
            <a:avLst/>
            <a:gdLst>
              <a:gd name="connsiteX0" fmla="*/ 0 w 4851400"/>
              <a:gd name="connsiteY0" fmla="*/ 0 h 1774588"/>
              <a:gd name="connsiteX1" fmla="*/ 4851400 w 4851400"/>
              <a:gd name="connsiteY1" fmla="*/ 0 h 1774588"/>
              <a:gd name="connsiteX2" fmla="*/ 4851400 w 4851400"/>
              <a:gd name="connsiteY2" fmla="*/ 1477327 h 1774588"/>
              <a:gd name="connsiteX3" fmla="*/ 297261 w 4851400"/>
              <a:gd name="connsiteY3" fmla="*/ 1477327 h 1774588"/>
              <a:gd name="connsiteX4" fmla="*/ 0 w 4851400"/>
              <a:gd name="connsiteY4" fmla="*/ 1774588 h 1774588"/>
              <a:gd name="connsiteX5" fmla="*/ 0 w 4851400"/>
              <a:gd name="connsiteY5" fmla="*/ 1477327 h 1774588"/>
              <a:gd name="connsiteX6" fmla="*/ 0 w 4851400"/>
              <a:gd name="connsiteY6" fmla="*/ 481431 h 177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00" h="1774588">
                <a:moveTo>
                  <a:pt x="0" y="0"/>
                </a:moveTo>
                <a:lnTo>
                  <a:pt x="4851400" y="0"/>
                </a:lnTo>
                <a:lnTo>
                  <a:pt x="4851400" y="1477327"/>
                </a:lnTo>
                <a:lnTo>
                  <a:pt x="297261" y="1477327"/>
                </a:lnTo>
                <a:lnTo>
                  <a:pt x="0" y="1774588"/>
                </a:lnTo>
                <a:lnTo>
                  <a:pt x="0" y="1477327"/>
                </a:lnTo>
                <a:lnTo>
                  <a:pt x="0" y="481431"/>
                </a:ln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381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B34610-D983-4DBB-B3AC-8B15C713401B}"/>
              </a:ext>
            </a:extLst>
          </p:cNvPr>
          <p:cNvSpPr txBox="1"/>
          <p:nvPr/>
        </p:nvSpPr>
        <p:spPr>
          <a:xfrm>
            <a:off x="6731361" y="4048293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为视频添加字幕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ECDED0-0CD3-4A0A-B1DF-4F4BFD46F1E7}"/>
              </a:ext>
            </a:extLst>
          </p:cNvPr>
          <p:cNvSpPr txBox="1"/>
          <p:nvPr/>
        </p:nvSpPr>
        <p:spPr>
          <a:xfrm>
            <a:off x="6731360" y="4482185"/>
            <a:ext cx="4386247" cy="6090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通常情况下字幕使用常规字体就可以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80975" indent="-180975" algn="just" hangingPunct="0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字幕位置选择手机屏幕下方三分之一的位置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89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49D396-B962-4778-8AB3-57BCE8EE373B}"/>
              </a:ext>
            </a:extLst>
          </p:cNvPr>
          <p:cNvSpPr txBox="1"/>
          <p:nvPr/>
        </p:nvSpPr>
        <p:spPr>
          <a:xfrm>
            <a:off x="5264150" y="-33486"/>
            <a:ext cx="6341480" cy="69249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45000" spc="-300" dirty="0">
                <a:ln w="47625">
                  <a:solidFill>
                    <a:schemeClr val="bg1"/>
                  </a:solidFill>
                </a:ln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dist="25400" dir="2700000" algn="tl" rotWithShape="0">
                    <a:schemeClr val="accent2"/>
                  </a:outerShdw>
                </a:effectLst>
                <a:latin typeface="+mj-lt"/>
              </a:rPr>
              <a:t>04</a:t>
            </a:r>
            <a:endParaRPr lang="zh-CN" altLang="en-US" sz="45000" spc="-300" dirty="0">
              <a:ln w="47625">
                <a:solidFill>
                  <a:schemeClr val="bg1"/>
                </a:solidFill>
              </a:ln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dist="254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3CCCA5-D414-43C9-9594-F753DD805EC1}"/>
              </a:ext>
            </a:extLst>
          </p:cNvPr>
          <p:cNvGrpSpPr/>
          <p:nvPr/>
        </p:nvGrpSpPr>
        <p:grpSpPr>
          <a:xfrm>
            <a:off x="-57151" y="2101322"/>
            <a:ext cx="6991351" cy="2655356"/>
            <a:chOff x="-57151" y="2101322"/>
            <a:chExt cx="7136375" cy="2655356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D790B35-C006-4A35-9CBC-B09C223231C4}"/>
                </a:ext>
              </a:extLst>
            </p:cNvPr>
            <p:cNvSpPr/>
            <p:nvPr/>
          </p:nvSpPr>
          <p:spPr>
            <a:xfrm>
              <a:off x="-57151" y="2242078"/>
              <a:ext cx="7136375" cy="25146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4DBF5E-2140-4F31-A017-33A16FBF6506}"/>
                </a:ext>
              </a:extLst>
            </p:cNvPr>
            <p:cNvSpPr/>
            <p:nvPr/>
          </p:nvSpPr>
          <p:spPr>
            <a:xfrm>
              <a:off x="-57150" y="2101322"/>
              <a:ext cx="6999418" cy="2514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B9AAB6F9-B475-4826-90C4-C37645EF85B2}"/>
                </a:ext>
              </a:extLst>
            </p:cNvPr>
            <p:cNvGrpSpPr/>
            <p:nvPr/>
          </p:nvGrpSpPr>
          <p:grpSpPr>
            <a:xfrm>
              <a:off x="4721737" y="3459465"/>
              <a:ext cx="1559190" cy="693929"/>
              <a:chOff x="4721737" y="3446765"/>
              <a:chExt cx="1559190" cy="6939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B3EFAF21-EC1D-4562-8CC2-9A15D390E654}"/>
                  </a:ext>
                </a:extLst>
              </p:cNvPr>
              <p:cNvGrpSpPr/>
              <p:nvPr/>
            </p:nvGrpSpPr>
            <p:grpSpPr>
              <a:xfrm>
                <a:off x="4721737" y="344676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ED49960E-826D-4D5D-8EDB-7B288F4F3638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79259307-CBDE-4AAB-95CB-DF3AFC7D6C7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B3515673-0F59-40C0-B0B2-ADA53C8DBE63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B9898A9C-8870-4419-AA21-A327376C12B3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85CCFC6F-9AE0-4CEF-A317-5885176F7303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>
                  <a:extLst>
                    <a:ext uri="{FF2B5EF4-FFF2-40B4-BE49-F238E27FC236}">
                      <a16:creationId xmlns:a16="http://schemas.microsoft.com/office/drawing/2014/main" id="{DA71B1CF-C313-4775-B756-2AA14ECA0CA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3A10C607-0DB9-4B58-923C-5D8C8CB26D8B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0E0C8AD1-0092-438D-B675-07B998FF6F05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4522BA70-18BF-4643-B675-3CF513600E57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D00F79-A214-4CA2-BBE2-4E24B93F522C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CCADEB5E-33C1-48FB-98F3-BBE2ABB55930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>
                  <a:extLst>
                    <a:ext uri="{FF2B5EF4-FFF2-40B4-BE49-F238E27FC236}">
                      <a16:creationId xmlns:a16="http://schemas.microsoft.com/office/drawing/2014/main" id="{7891372B-95A8-4D65-97B2-779A4021603D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C42026BA-C091-4041-A9B7-4B9F8E445359}"/>
                  </a:ext>
                </a:extLst>
              </p:cNvPr>
              <p:cNvGrpSpPr/>
              <p:nvPr/>
            </p:nvGrpSpPr>
            <p:grpSpPr>
              <a:xfrm>
                <a:off x="4721737" y="359993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B4086C0E-8B77-43A5-8A02-688ABA6F07CF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A8EA0A4F-5287-48C4-ACA4-31291F8B8060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AF8A0759-CE63-4A59-8137-75DFB06B2B4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8AD2EC2B-3842-429D-AF2F-376FE99253E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47C150EB-6748-4A45-AD6E-99F1008B3BD6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2422D239-3922-4468-9709-F0499B42B4B5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6812FD42-8A4C-495C-B5FC-81FD79003BAC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>
                  <a:extLst>
                    <a:ext uri="{FF2B5EF4-FFF2-40B4-BE49-F238E27FC236}">
                      <a16:creationId xmlns:a16="http://schemas.microsoft.com/office/drawing/2014/main" id="{8D4D1DE1-D8CA-4DB1-BFAE-58CDA876A440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>
                  <a:extLst>
                    <a:ext uri="{FF2B5EF4-FFF2-40B4-BE49-F238E27FC236}">
                      <a16:creationId xmlns:a16="http://schemas.microsoft.com/office/drawing/2014/main" id="{80FA0D14-866E-48F4-A990-CC512FC80D16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7EFB010-FCB0-4CFA-B228-FF2DCB8A04E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7D1C3A45-A52A-47DC-BC1E-92B3E59E689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825546FD-BFB0-4202-978C-D37357240298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F044B029-CCD1-4151-9ADF-647D876D2960}"/>
                  </a:ext>
                </a:extLst>
              </p:cNvPr>
              <p:cNvGrpSpPr/>
              <p:nvPr/>
            </p:nvGrpSpPr>
            <p:grpSpPr>
              <a:xfrm>
                <a:off x="4721737" y="375309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2926A96B-6C84-4193-9ED6-5E8735D6EB3A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3E3C0375-C198-4F62-9B42-6250EEBA33E6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>
                  <a:extLst>
                    <a:ext uri="{FF2B5EF4-FFF2-40B4-BE49-F238E27FC236}">
                      <a16:creationId xmlns:a16="http://schemas.microsoft.com/office/drawing/2014/main" id="{5D475A95-8F46-414F-B07F-6BCEC75372A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ECA3FA19-00FC-46DB-A822-3406666FC27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823350DE-71E4-42FC-BA4C-B778E98B7DE4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316F9F3F-1E42-4BBF-AE85-4E00AA4ED1D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41104E0F-6C9C-464F-8862-8FA1A2C546AA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4D128C4-238F-42B4-84A8-EEE2E067E792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FF149BF8-559E-469C-8961-4AEC523B5A72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18D57FCD-CAEF-4248-9925-314CE7B7C81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D37BF17A-D9B0-4498-9442-017B0ACD9382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41328781-24F4-4ECA-8639-E31A7309299F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EDD71E62-9620-41BF-BF31-038BA03CA49D}"/>
                  </a:ext>
                </a:extLst>
              </p:cNvPr>
              <p:cNvGrpSpPr/>
              <p:nvPr/>
            </p:nvGrpSpPr>
            <p:grpSpPr>
              <a:xfrm>
                <a:off x="4721737" y="390626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2DA53A06-86E2-4A8F-8050-3D81576FDF1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椭圆 226">
                  <a:extLst>
                    <a:ext uri="{FF2B5EF4-FFF2-40B4-BE49-F238E27FC236}">
                      <a16:creationId xmlns:a16="http://schemas.microsoft.com/office/drawing/2014/main" id="{215E85F2-D8ED-4C78-8FE1-215A074D32C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椭圆 227">
                  <a:extLst>
                    <a:ext uri="{FF2B5EF4-FFF2-40B4-BE49-F238E27FC236}">
                      <a16:creationId xmlns:a16="http://schemas.microsoft.com/office/drawing/2014/main" id="{711EDBA9-B0CD-4C15-A5CF-AB283509C34C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CE0B4895-7462-47AC-9D7A-7E5E254CBE29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F361B0A2-CB60-40E0-A1B1-4076EBFA00B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21640900-77FE-473F-98E7-AF235B99FD71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C8E1ABA-727D-4912-A0D9-91C883B85CA6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A739225D-DB86-4127-AAA4-7802362CAFE9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D7B910EB-D57C-4D42-8386-FD3E53DE9C9E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B8443E8-4A5E-4DBA-9309-217284E8E7CE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1F86AE0E-516B-4F30-A603-F1F0421D1DB5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37D395F7-241B-4D8C-AC56-BA80ECC63534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BF42CCE5-6165-4753-8B38-612DAB7A1605}"/>
                  </a:ext>
                </a:extLst>
              </p:cNvPr>
              <p:cNvGrpSpPr/>
              <p:nvPr/>
            </p:nvGrpSpPr>
            <p:grpSpPr>
              <a:xfrm>
                <a:off x="4721737" y="406177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FF0D5244-CD7D-4251-A371-82499803DD9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9ED9E185-8343-4536-AFE5-AA9C685136AD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0442AF3B-9688-459B-87B4-BCF898980B3B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26E4F1B4-EAC8-4C66-88C6-B2390F1814BB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FA7A74F4-D657-4E99-8EAF-404DBFE0719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B0C59C9F-7483-4E41-90C5-A1BBCABD1E2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B2D2217-12B8-478C-B2A5-46652010EAA8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E79E5448-4714-4C80-BCD0-F0FCF49B6094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9BFB2B10-905D-4A7A-B10A-9B0653CDFFCF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B6AE1802-AC0D-48EC-BC84-44C9017DDE36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A083004-A285-4E1F-B3B0-6A7B200FE31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8655A6B9-AE73-4832-8DA8-B3FD0D8C7EE6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F46FB1D3-6C50-4449-BFBC-F5FB96A287AF}"/>
                </a:ext>
              </a:extLst>
            </p:cNvPr>
            <p:cNvGrpSpPr/>
            <p:nvPr/>
          </p:nvGrpSpPr>
          <p:grpSpPr>
            <a:xfrm>
              <a:off x="644821" y="2385235"/>
              <a:ext cx="461637" cy="1768159"/>
              <a:chOff x="644821" y="2372535"/>
              <a:chExt cx="461637" cy="1768159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F2B3397F-A066-4C94-A073-40E4145783C9}"/>
                  </a:ext>
                </a:extLst>
              </p:cNvPr>
              <p:cNvGrpSpPr/>
              <p:nvPr/>
            </p:nvGrpSpPr>
            <p:grpSpPr>
              <a:xfrm>
                <a:off x="644821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53A9CB7-702C-44E4-9824-B371DB574AE8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椭圆 422">
                  <a:extLst>
                    <a:ext uri="{FF2B5EF4-FFF2-40B4-BE49-F238E27FC236}">
                      <a16:creationId xmlns:a16="http://schemas.microsoft.com/office/drawing/2014/main" id="{46858391-34F2-49FC-B36B-75E26F4AC1D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椭圆 423">
                  <a:extLst>
                    <a:ext uri="{FF2B5EF4-FFF2-40B4-BE49-F238E27FC236}">
                      <a16:creationId xmlns:a16="http://schemas.microsoft.com/office/drawing/2014/main" id="{C2EEAE82-22A4-48E2-8B49-2BADC7607FD9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18118D24-8FE5-479B-8832-9281CDFAFE3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642C74BA-AE4F-4963-B4DA-8A0F8B17D08C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椭圆 426">
                  <a:extLst>
                    <a:ext uri="{FF2B5EF4-FFF2-40B4-BE49-F238E27FC236}">
                      <a16:creationId xmlns:a16="http://schemas.microsoft.com/office/drawing/2014/main" id="{26FCC4E9-1940-4DA4-BE6B-1F127B4DCE19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832B4E78-25ED-4564-BED8-2C4333A67CA3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CFEC680C-959A-4D89-ADA0-266FB3D7FE7C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F6969123-C47F-4591-8439-1B3193E56CD8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椭圆 430">
                  <a:extLst>
                    <a:ext uri="{FF2B5EF4-FFF2-40B4-BE49-F238E27FC236}">
                      <a16:creationId xmlns:a16="http://schemas.microsoft.com/office/drawing/2014/main" id="{9A9FFD69-4838-46B4-B66A-9471C28300FD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6493542-2261-416A-A12E-819AE75A126C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椭圆 432">
                  <a:extLst>
                    <a:ext uri="{FF2B5EF4-FFF2-40B4-BE49-F238E27FC236}">
                      <a16:creationId xmlns:a16="http://schemas.microsoft.com/office/drawing/2014/main" id="{571F3092-357D-402D-B4FB-FBFA3BE419A3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5C588C79-5FBC-4C69-8A7D-B2909891EED3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236FA0DC-BBAE-4290-BA08-E03EFD09F9C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CE9BF8E9-E468-4176-A48C-BA8FA799DC90}"/>
                  </a:ext>
                </a:extLst>
              </p:cNvPr>
              <p:cNvGrpSpPr/>
              <p:nvPr/>
            </p:nvGrpSpPr>
            <p:grpSpPr>
              <a:xfrm>
                <a:off x="773389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0C085EC5-55AA-4C3A-AFC4-BCFB5223F8AA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980ECCA0-AE7B-4007-AB1F-24F0953B47BD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5C0D41C3-2559-4E4C-9C80-1644EBC79D9B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AA8AA9EE-7C72-4216-AB9A-B88BF7D4490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403780F6-F586-42B8-B310-5600A38530B5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椭圆 412">
                  <a:extLst>
                    <a:ext uri="{FF2B5EF4-FFF2-40B4-BE49-F238E27FC236}">
                      <a16:creationId xmlns:a16="http://schemas.microsoft.com/office/drawing/2014/main" id="{6A20D1B4-02D7-4E66-B08C-E5DFA7243D62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椭圆 413">
                  <a:extLst>
                    <a:ext uri="{FF2B5EF4-FFF2-40B4-BE49-F238E27FC236}">
                      <a16:creationId xmlns:a16="http://schemas.microsoft.com/office/drawing/2014/main" id="{15678FCA-12B3-46F9-9E96-0C9B0CEB1E5C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椭圆 414">
                  <a:extLst>
                    <a:ext uri="{FF2B5EF4-FFF2-40B4-BE49-F238E27FC236}">
                      <a16:creationId xmlns:a16="http://schemas.microsoft.com/office/drawing/2014/main" id="{97EA72E3-90C0-43D1-BB81-C34A66F30CB4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DE6CF3C-2F67-43A5-8D51-2AC1E98E2B1C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BC8E8555-DAF1-4378-8484-A80E1EF2EDA1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CE3A7A91-A8AF-4688-AE43-FD2FE6650CF1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D78B961D-44A0-43E7-9EE1-692D521CBB6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B94E297F-836D-4168-A7CC-2F71252F15D4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E23392A-07BA-4979-9D94-A70B477179B7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FFB79FA2-3D25-4B09-A2CE-DEA9B21DEED2}"/>
                  </a:ext>
                </a:extLst>
              </p:cNvPr>
              <p:cNvGrpSpPr/>
              <p:nvPr/>
            </p:nvGrpSpPr>
            <p:grpSpPr>
              <a:xfrm>
                <a:off x="901957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3B6CC7D3-94B5-46CC-9779-BD0583F7EC84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332F5504-7EB2-44B5-9EEC-6E8711A3DF27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34558E99-3AF9-499C-A81F-6F9AEA82EDC7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C91420A6-21DE-4D28-9092-81F9233E6EA8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FE7EA190-392A-442C-A9FA-B9BBC304D421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363B3AF0-46CB-481F-A3DD-CECA0BE51F71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11FDAACA-D83B-42D8-BCB8-AD1ECDFF46FF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13E6C07F-849A-4C22-A0DB-4AC7A3156E2D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椭圆 401">
                  <a:extLst>
                    <a:ext uri="{FF2B5EF4-FFF2-40B4-BE49-F238E27FC236}">
                      <a16:creationId xmlns:a16="http://schemas.microsoft.com/office/drawing/2014/main" id="{DB217665-86B6-436F-8275-22FB1AC4693B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3E1E3B4E-A130-4D0D-925D-8A5ED2A795EE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椭圆 403">
                  <a:extLst>
                    <a:ext uri="{FF2B5EF4-FFF2-40B4-BE49-F238E27FC236}">
                      <a16:creationId xmlns:a16="http://schemas.microsoft.com/office/drawing/2014/main" id="{72BE4728-E93A-486B-9B3C-453BAC942F6E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3B863C49-DAA9-460E-ABEE-E9EDCD8677D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椭圆 405">
                  <a:extLst>
                    <a:ext uri="{FF2B5EF4-FFF2-40B4-BE49-F238E27FC236}">
                      <a16:creationId xmlns:a16="http://schemas.microsoft.com/office/drawing/2014/main" id="{CA277365-A8ED-496A-9ECE-F60094694255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89BB0641-4AD3-4138-A592-702193B7A135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9" name="组合 378">
                <a:extLst>
                  <a:ext uri="{FF2B5EF4-FFF2-40B4-BE49-F238E27FC236}">
                    <a16:creationId xmlns:a16="http://schemas.microsoft.com/office/drawing/2014/main" id="{1D7915DE-DF04-4892-9779-3A431C714F54}"/>
                  </a:ext>
                </a:extLst>
              </p:cNvPr>
              <p:cNvGrpSpPr/>
              <p:nvPr/>
            </p:nvGrpSpPr>
            <p:grpSpPr>
              <a:xfrm>
                <a:off x="1030525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2BDD92E-B6EB-42B6-9CA5-70959D127FAD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3D19F47C-6EE4-45C2-ACA5-4ADDC92F04F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D93A0676-790E-4ECE-B7A3-1CFC6D23D462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FD06642-A0EA-4AFF-97F4-D555E8B0CBF5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71B2980E-71E0-4E26-9B89-2EAEE0695C49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A5544579-B656-4F4A-8AC1-1966B4C0AE1B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4B3FD579-501D-45C9-86F6-39D110505659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7A7177FB-08CA-48FA-80DD-49FBC04C0351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34D2F2FB-C83B-4829-A067-73CF69C594D9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A9E51683-DAF4-4783-BF47-031FDB26B3D6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DDBAE159-5021-49F7-B361-2EFF7BAFB714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D46A99AB-02DD-44E2-BDFF-4893A1667F26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E1B7C7C1-DD91-4AEA-A02E-D4518FF6BCC6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86B78F0B-7D31-4E38-9BAF-6E1AE980E99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6" name="组合 435">
              <a:extLst>
                <a:ext uri="{FF2B5EF4-FFF2-40B4-BE49-F238E27FC236}">
                  <a16:creationId xmlns:a16="http://schemas.microsoft.com/office/drawing/2014/main" id="{ED79EA71-D67A-428F-9C25-77AAD95A0577}"/>
                </a:ext>
              </a:extLst>
            </p:cNvPr>
            <p:cNvGrpSpPr/>
            <p:nvPr/>
          </p:nvGrpSpPr>
          <p:grpSpPr>
            <a:xfrm>
              <a:off x="857170" y="3703149"/>
              <a:ext cx="3522231" cy="803190"/>
              <a:chOff x="1295400" y="4614866"/>
              <a:chExt cx="2744470" cy="803190"/>
            </a:xfrm>
            <a:effectLst>
              <a:outerShdw dist="25400" dir="5400000" algn="t" rotWithShape="0">
                <a:schemeClr val="accent2"/>
              </a:outerShdw>
            </a:effectLst>
          </p:grpSpPr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0ECEEAFA-032E-4EAF-9A27-91418A136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5016461"/>
                <a:ext cx="2402681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348D207E-9A69-4519-892C-8C20C6878311}"/>
                  </a:ext>
                </a:extLst>
              </p:cNvPr>
              <p:cNvGrpSpPr/>
              <p:nvPr/>
            </p:nvGrpSpPr>
            <p:grpSpPr>
              <a:xfrm rot="10800000">
                <a:off x="3399156" y="4614866"/>
                <a:ext cx="640714" cy="803190"/>
                <a:chOff x="4655820" y="3764280"/>
                <a:chExt cx="1051560" cy="2103120"/>
              </a:xfrm>
            </p:grpSpPr>
            <p:sp>
              <p:nvSpPr>
                <p:cNvPr id="439" name="弧形 438">
                  <a:extLst>
                    <a:ext uri="{FF2B5EF4-FFF2-40B4-BE49-F238E27FC236}">
                      <a16:creationId xmlns:a16="http://schemas.microsoft.com/office/drawing/2014/main" id="{36B99E24-29C7-4681-8A38-43C4F0416C35}"/>
                    </a:ext>
                  </a:extLst>
                </p:cNvPr>
                <p:cNvSpPr/>
                <p:nvPr/>
              </p:nvSpPr>
              <p:spPr>
                <a:xfrm>
                  <a:off x="4655820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0" name="弧形 439">
                  <a:extLst>
                    <a:ext uri="{FF2B5EF4-FFF2-40B4-BE49-F238E27FC236}">
                      <a16:creationId xmlns:a16="http://schemas.microsoft.com/office/drawing/2014/main" id="{4ECBEAB7-C02B-470E-9A15-8EE81ADB7C6C}"/>
                    </a:ext>
                  </a:extLst>
                </p:cNvPr>
                <p:cNvSpPr/>
                <p:nvPr/>
              </p:nvSpPr>
              <p:spPr>
                <a:xfrm flipV="1">
                  <a:off x="4655820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F9B94CC-758A-4B63-AC33-AF5041BA73D3}"/>
              </a:ext>
            </a:extLst>
          </p:cNvPr>
          <p:cNvSpPr txBox="1"/>
          <p:nvPr/>
        </p:nvSpPr>
        <p:spPr>
          <a:xfrm>
            <a:off x="839788" y="2410119"/>
            <a:ext cx="5441139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96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8000"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后续工作</a:t>
            </a:r>
            <a:endParaRPr lang="zh-CN" altLang="en-US" sz="8000" dirty="0"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F1BD17-FF7C-4AED-A01A-253D191E970C}"/>
              </a:ext>
            </a:extLst>
          </p:cNvPr>
          <p:cNvGrpSpPr/>
          <p:nvPr/>
        </p:nvGrpSpPr>
        <p:grpSpPr>
          <a:xfrm>
            <a:off x="833754" y="1459197"/>
            <a:ext cx="3103272" cy="4520888"/>
            <a:chOff x="833754" y="1459197"/>
            <a:chExt cx="3103272" cy="45208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7B21E4-B91D-401A-8E0D-78D8187F9B03}"/>
                </a:ext>
              </a:extLst>
            </p:cNvPr>
            <p:cNvSpPr/>
            <p:nvPr/>
          </p:nvSpPr>
          <p:spPr>
            <a:xfrm>
              <a:off x="833754" y="1459197"/>
              <a:ext cx="3103271" cy="452088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38100" dir="2700000" algn="t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FA3C46C-8B81-4348-B8C5-DDBA1A520791}"/>
                </a:ext>
              </a:extLst>
            </p:cNvPr>
            <p:cNvGrpSpPr/>
            <p:nvPr/>
          </p:nvGrpSpPr>
          <p:grpSpPr>
            <a:xfrm>
              <a:off x="1060232" y="1460047"/>
              <a:ext cx="2876794" cy="639222"/>
              <a:chOff x="1295400" y="4614866"/>
              <a:chExt cx="2744470" cy="803190"/>
            </a:xfrm>
            <a:effectLst>
              <a:outerShdw dist="25400" dir="5400000" algn="t" rotWithShape="0">
                <a:schemeClr val="accent1"/>
              </a:outerShdw>
            </a:effectLst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C014607-C340-4D82-9E5B-D3A01B77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5016461"/>
                <a:ext cx="2402681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F16E75A-687C-4C3E-B9C3-83A71AE363AF}"/>
                  </a:ext>
                </a:extLst>
              </p:cNvPr>
              <p:cNvGrpSpPr/>
              <p:nvPr/>
            </p:nvGrpSpPr>
            <p:grpSpPr>
              <a:xfrm rot="10800000">
                <a:off x="3399156" y="4614866"/>
                <a:ext cx="640714" cy="803190"/>
                <a:chOff x="4655820" y="3764280"/>
                <a:chExt cx="1051560" cy="2103120"/>
              </a:xfrm>
            </p:grpSpPr>
            <p:sp>
              <p:nvSpPr>
                <p:cNvPr id="24" name="弧形 23">
                  <a:extLst>
                    <a:ext uri="{FF2B5EF4-FFF2-40B4-BE49-F238E27FC236}">
                      <a16:creationId xmlns:a16="http://schemas.microsoft.com/office/drawing/2014/main" id="{035B5ABD-347C-4BAC-9CBC-6E662FEB9CA1}"/>
                    </a:ext>
                  </a:extLst>
                </p:cNvPr>
                <p:cNvSpPr/>
                <p:nvPr/>
              </p:nvSpPr>
              <p:spPr>
                <a:xfrm>
                  <a:off x="4655820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>
                  <a:extLst>
                    <a:ext uri="{FF2B5EF4-FFF2-40B4-BE49-F238E27FC236}">
                      <a16:creationId xmlns:a16="http://schemas.microsoft.com/office/drawing/2014/main" id="{A05C0C6B-E3EE-416F-BA95-838F617291CD}"/>
                    </a:ext>
                  </a:extLst>
                </p:cNvPr>
                <p:cNvSpPr/>
                <p:nvPr/>
              </p:nvSpPr>
              <p:spPr>
                <a:xfrm flipV="1">
                  <a:off x="4655820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368D83-2447-4CCE-AC67-3D79674CCDE9}"/>
              </a:ext>
            </a:extLst>
          </p:cNvPr>
          <p:cNvGrpSpPr/>
          <p:nvPr/>
        </p:nvGrpSpPr>
        <p:grpSpPr>
          <a:xfrm>
            <a:off x="4514850" y="1459197"/>
            <a:ext cx="6805296" cy="4520888"/>
            <a:chOff x="4552950" y="1459197"/>
            <a:chExt cx="6805296" cy="4520888"/>
          </a:xfrm>
          <a:effectLst>
            <a:outerShdw dist="38100" dir="2700000" algn="t" rotWithShape="0">
              <a:schemeClr val="accent2"/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ECD8C3-3AD4-4F1F-8B85-F7FBC46D2976}"/>
                </a:ext>
              </a:extLst>
            </p:cNvPr>
            <p:cNvSpPr/>
            <p:nvPr/>
          </p:nvSpPr>
          <p:spPr>
            <a:xfrm>
              <a:off x="4552950" y="1998213"/>
              <a:ext cx="6805296" cy="398187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06640FD-3EB5-477F-8E81-4E4EBC63FB94}"/>
                </a:ext>
              </a:extLst>
            </p:cNvPr>
            <p:cNvSpPr/>
            <p:nvPr/>
          </p:nvSpPr>
          <p:spPr>
            <a:xfrm flipV="1">
              <a:off x="4552950" y="1459197"/>
              <a:ext cx="6805296" cy="53901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060E7A5-430E-4E95-86D6-9E551B6A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1744067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发布时间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2B1BA1D-1ED6-46F2-BE0E-E04C9CC57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331222"/>
              </p:ext>
            </p:extLst>
          </p:nvPr>
        </p:nvGraphicFramePr>
        <p:xfrm>
          <a:off x="4669147" y="2124731"/>
          <a:ext cx="6496703" cy="372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AA0DA8B-9373-45E6-BE53-F3511E4B92FE}"/>
              </a:ext>
            </a:extLst>
          </p:cNvPr>
          <p:cNvSpPr txBox="1"/>
          <p:nvPr/>
        </p:nvSpPr>
        <p:spPr>
          <a:xfrm>
            <a:off x="6533576" y="1548802"/>
            <a:ext cx="27678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28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2400" dirty="0"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视频发布时间分布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DA0053-C044-47E0-8465-ADC550284131}"/>
              </a:ext>
            </a:extLst>
          </p:cNvPr>
          <p:cNvSpPr txBox="1"/>
          <p:nvPr/>
        </p:nvSpPr>
        <p:spPr>
          <a:xfrm>
            <a:off x="1060231" y="2082401"/>
            <a:ext cx="2576195" cy="22094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短视频内容的发布建议固定在一个时间段内，能培养用户的观看习惯。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根据某短视频平台的用户使用习惯，日常短视频内容发布的最佳时间段是中午和晚上的用餐时间段。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256B13-9EDB-4BC9-9C70-2A4E7D70D0CA}"/>
              </a:ext>
            </a:extLst>
          </p:cNvPr>
          <p:cNvSpPr/>
          <p:nvPr/>
        </p:nvSpPr>
        <p:spPr>
          <a:xfrm>
            <a:off x="1060231" y="4498346"/>
            <a:ext cx="2576195" cy="4908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CE2425-55F7-4B7D-B32A-9F8D60D4BDB8}"/>
              </a:ext>
            </a:extLst>
          </p:cNvPr>
          <p:cNvSpPr txBox="1"/>
          <p:nvPr/>
        </p:nvSpPr>
        <p:spPr>
          <a:xfrm>
            <a:off x="1453285" y="4559105"/>
            <a:ext cx="179008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hangingPunct="0">
              <a:buClr>
                <a:schemeClr val="accent1"/>
              </a:buClr>
              <a:tabLst>
                <a:tab pos="177800" algn="l"/>
              </a:tabLst>
            </a:pPr>
            <a:r>
              <a:rPr lang="en-US" altLang="zh-CN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lt"/>
              </a:rPr>
              <a:t>11:00-13:00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59A910-1BCF-4902-96FE-FA89ACDC0138}"/>
              </a:ext>
            </a:extLst>
          </p:cNvPr>
          <p:cNvSpPr/>
          <p:nvPr/>
        </p:nvSpPr>
        <p:spPr>
          <a:xfrm>
            <a:off x="1060231" y="5148749"/>
            <a:ext cx="2576195" cy="4908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527132-F2C9-44E6-8129-669A0D0CD8B7}"/>
              </a:ext>
            </a:extLst>
          </p:cNvPr>
          <p:cNvSpPr txBox="1"/>
          <p:nvPr/>
        </p:nvSpPr>
        <p:spPr>
          <a:xfrm>
            <a:off x="1453285" y="5209508"/>
            <a:ext cx="179008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hangingPunct="0">
              <a:buClr>
                <a:schemeClr val="accent1"/>
              </a:buClr>
              <a:tabLst>
                <a:tab pos="177800" algn="l"/>
              </a:tabLst>
            </a:pPr>
            <a:r>
              <a:rPr lang="en-US" altLang="zh-CN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lt"/>
              </a:rPr>
              <a:t>17:00-19:00</a:t>
            </a:r>
            <a:endParaRPr lang="en-US" altLang="zh-CN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14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E96BBEC-5403-46C2-9CF2-D5F4609304DA}"/>
              </a:ext>
            </a:extLst>
          </p:cNvPr>
          <p:cNvGrpSpPr/>
          <p:nvPr/>
        </p:nvGrpSpPr>
        <p:grpSpPr>
          <a:xfrm>
            <a:off x="839788" y="1489302"/>
            <a:ext cx="10512425" cy="4238172"/>
            <a:chOff x="839788" y="1489302"/>
            <a:chExt cx="10512425" cy="423817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5E1984-76F2-4CAE-BBF9-BFAD324B5B7F}"/>
                </a:ext>
              </a:extLst>
            </p:cNvPr>
            <p:cNvGrpSpPr/>
            <p:nvPr/>
          </p:nvGrpSpPr>
          <p:grpSpPr>
            <a:xfrm>
              <a:off x="3976914" y="1489302"/>
              <a:ext cx="4238172" cy="4238172"/>
              <a:chOff x="3976914" y="1489302"/>
              <a:chExt cx="4238172" cy="4238172"/>
            </a:xfrm>
            <a:effectLst>
              <a:outerShdw sx="101000" sy="101000" algn="ctr" rotWithShape="0">
                <a:schemeClr val="accent1"/>
              </a:outerShdw>
            </a:effectLst>
          </p:grpSpPr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3044D552-9E06-4B9F-9C24-EF6A518884AC}"/>
                  </a:ext>
                </a:extLst>
              </p:cNvPr>
              <p:cNvSpPr/>
              <p:nvPr/>
            </p:nvSpPr>
            <p:spPr>
              <a:xfrm>
                <a:off x="3976914" y="1489302"/>
                <a:ext cx="4238172" cy="4238172"/>
              </a:xfrm>
              <a:prstGeom prst="arc">
                <a:avLst>
                  <a:gd name="adj1" fmla="val 17781920"/>
                  <a:gd name="adj2" fmla="val 3822700"/>
                </a:avLst>
              </a:prstGeom>
              <a:noFill/>
              <a:ln w="1905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7D9740EA-A7FD-4CFE-9404-7F09859EDDDA}"/>
                  </a:ext>
                </a:extLst>
              </p:cNvPr>
              <p:cNvSpPr/>
              <p:nvPr/>
            </p:nvSpPr>
            <p:spPr>
              <a:xfrm flipH="1">
                <a:off x="3976914" y="1489302"/>
                <a:ext cx="4238172" cy="4238172"/>
              </a:xfrm>
              <a:prstGeom prst="arc">
                <a:avLst>
                  <a:gd name="adj1" fmla="val 17781920"/>
                  <a:gd name="adj2" fmla="val 3822700"/>
                </a:avLst>
              </a:prstGeom>
              <a:noFill/>
              <a:ln w="1905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253175-C986-4A49-91C1-4C2C2C518DD0}"/>
                </a:ext>
              </a:extLst>
            </p:cNvPr>
            <p:cNvGrpSpPr/>
            <p:nvPr/>
          </p:nvGrpSpPr>
          <p:grpSpPr>
            <a:xfrm>
              <a:off x="839788" y="2408238"/>
              <a:ext cx="10512425" cy="2400300"/>
              <a:chOff x="839788" y="2408238"/>
              <a:chExt cx="10512425" cy="2400300"/>
            </a:xfrm>
            <a:effectLst>
              <a:outerShdw dist="12700" dir="5400000" algn="t" rotWithShape="0">
                <a:schemeClr val="accent1"/>
              </a:outerShdw>
            </a:effectLst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91DA79A-2B8F-41EC-ACCE-380385F0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363" y="2408238"/>
                <a:ext cx="3498850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639E6A0-49F5-419D-AC1F-693387B53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363" y="4808538"/>
                <a:ext cx="3498850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412A500-872A-448E-B97E-FB6AC92F80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788" y="2408238"/>
                <a:ext cx="3498850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D2D5E42-2B2C-4666-8F0C-0115B0AA51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788" y="4808538"/>
                <a:ext cx="3498850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4" name="图形 3">
            <a:extLst>
              <a:ext uri="{FF2B5EF4-FFF2-40B4-BE49-F238E27FC236}">
                <a16:creationId xmlns:a16="http://schemas.microsoft.com/office/drawing/2014/main" id="{91F34C1B-47A5-41E7-AF69-2BD7F869F2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1771650"/>
            <a:ext cx="3657600" cy="3657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07BEA6-A396-4B38-AE00-A428B678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3488134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字幕与封面的设计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28E1D4-F528-4E64-A35B-F2A725761203}"/>
              </a:ext>
            </a:extLst>
          </p:cNvPr>
          <p:cNvSpPr txBox="1"/>
          <p:nvPr/>
        </p:nvSpPr>
        <p:spPr>
          <a:xfrm>
            <a:off x="838200" y="2473552"/>
            <a:ext cx="3111869" cy="6090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短视频的封面最好做到美观统一，足以吸引用户眼球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5D296F-0479-47B6-84AC-6048A269FB08}"/>
              </a:ext>
            </a:extLst>
          </p:cNvPr>
          <p:cNvSpPr txBox="1"/>
          <p:nvPr/>
        </p:nvSpPr>
        <p:spPr>
          <a:xfrm>
            <a:off x="8241931" y="2473552"/>
            <a:ext cx="3122755" cy="6090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短视频中的字体颜色和大小要适当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一定要使用无版权纠纷的字体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C623CE-C408-4CB4-940C-4AA92F25C6B5}"/>
              </a:ext>
            </a:extLst>
          </p:cNvPr>
          <p:cNvSpPr txBox="1"/>
          <p:nvPr/>
        </p:nvSpPr>
        <p:spPr>
          <a:xfrm>
            <a:off x="838200" y="4873852"/>
            <a:ext cx="3111869" cy="2889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字幕不要遮挡画面或被画面遮挡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B65986-B566-477B-8F77-965F04A26A31}"/>
              </a:ext>
            </a:extLst>
          </p:cNvPr>
          <p:cNvSpPr txBox="1"/>
          <p:nvPr/>
        </p:nvSpPr>
        <p:spPr>
          <a:xfrm>
            <a:off x="8252817" y="4873852"/>
            <a:ext cx="3111869" cy="2889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字幕封面符合账号风格，做到统一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AA02C2-71E2-4742-859F-3E92DC3EFBBD}"/>
              </a:ext>
            </a:extLst>
          </p:cNvPr>
          <p:cNvSpPr txBox="1"/>
          <p:nvPr/>
        </p:nvSpPr>
        <p:spPr>
          <a:xfrm>
            <a:off x="838200" y="201350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封面设计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36CAFE-9E7F-4CAE-94CC-BE17AF094AF0}"/>
              </a:ext>
            </a:extLst>
          </p:cNvPr>
          <p:cNvSpPr txBox="1"/>
          <p:nvPr/>
        </p:nvSpPr>
        <p:spPr>
          <a:xfrm>
            <a:off x="838200" y="441380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字幕位置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57AFE1-8E2D-416F-9458-E4FD6A097F01}"/>
              </a:ext>
            </a:extLst>
          </p:cNvPr>
          <p:cNvSpPr txBox="1"/>
          <p:nvPr/>
        </p:nvSpPr>
        <p:spPr>
          <a:xfrm>
            <a:off x="10133579" y="2013506"/>
            <a:ext cx="1231107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/>
              <a:t>字体设置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21634C-48F3-417A-86D4-36B56CDAC353}"/>
              </a:ext>
            </a:extLst>
          </p:cNvPr>
          <p:cNvSpPr txBox="1"/>
          <p:nvPr/>
        </p:nvSpPr>
        <p:spPr>
          <a:xfrm>
            <a:off x="10133579" y="4413806"/>
            <a:ext cx="1231107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/>
              <a:t>整体统一</a:t>
            </a:r>
          </a:p>
        </p:txBody>
      </p:sp>
    </p:spTree>
    <p:extLst>
      <p:ext uri="{BB962C8B-B14F-4D97-AF65-F5344CB8AC3E}">
        <p14:creationId xmlns:p14="http://schemas.microsoft.com/office/powerpoint/2010/main" val="59192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组合 1240">
            <a:extLst>
              <a:ext uri="{FF2B5EF4-FFF2-40B4-BE49-F238E27FC236}">
                <a16:creationId xmlns:a16="http://schemas.microsoft.com/office/drawing/2014/main" id="{E05D8827-C839-4175-B095-8BE3C0117B80}"/>
              </a:ext>
            </a:extLst>
          </p:cNvPr>
          <p:cNvGrpSpPr/>
          <p:nvPr/>
        </p:nvGrpSpPr>
        <p:grpSpPr>
          <a:xfrm>
            <a:off x="4286250" y="1516225"/>
            <a:ext cx="3619500" cy="4847324"/>
            <a:chOff x="4377916" y="1366443"/>
            <a:chExt cx="3436168" cy="4601800"/>
          </a:xfrm>
        </p:grpSpPr>
        <p:sp>
          <p:nvSpPr>
            <p:cNvPr id="1074" name="任意多边形: 形状 1073">
              <a:extLst>
                <a:ext uri="{FF2B5EF4-FFF2-40B4-BE49-F238E27FC236}">
                  <a16:creationId xmlns:a16="http://schemas.microsoft.com/office/drawing/2014/main" id="{D21DCC30-5666-490F-B1BB-B3DE09A2380E}"/>
                </a:ext>
              </a:extLst>
            </p:cNvPr>
            <p:cNvSpPr/>
            <p:nvPr/>
          </p:nvSpPr>
          <p:spPr>
            <a:xfrm>
              <a:off x="4377916" y="5333723"/>
              <a:ext cx="3436168" cy="634520"/>
            </a:xfrm>
            <a:custGeom>
              <a:avLst/>
              <a:gdLst>
                <a:gd name="connsiteX0" fmla="*/ 4542237 w 4542236"/>
                <a:gd name="connsiteY0" fmla="*/ 132596 h 265192"/>
                <a:gd name="connsiteX1" fmla="*/ 2271118 w 4542236"/>
                <a:gd name="connsiteY1" fmla="*/ 265192 h 265192"/>
                <a:gd name="connsiteX2" fmla="*/ 0 w 4542236"/>
                <a:gd name="connsiteY2" fmla="*/ 132596 h 265192"/>
                <a:gd name="connsiteX3" fmla="*/ 2271118 w 4542236"/>
                <a:gd name="connsiteY3" fmla="*/ 0 h 265192"/>
                <a:gd name="connsiteX4" fmla="*/ 4542237 w 4542236"/>
                <a:gd name="connsiteY4" fmla="*/ 132596 h 26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236" h="265192">
                  <a:moveTo>
                    <a:pt x="4542237" y="132596"/>
                  </a:moveTo>
                  <a:cubicBezTo>
                    <a:pt x="4542237" y="205827"/>
                    <a:pt x="3525422" y="265192"/>
                    <a:pt x="2271118" y="265192"/>
                  </a:cubicBezTo>
                  <a:cubicBezTo>
                    <a:pt x="1016814" y="265192"/>
                    <a:pt x="0" y="205827"/>
                    <a:pt x="0" y="132596"/>
                  </a:cubicBezTo>
                  <a:cubicBezTo>
                    <a:pt x="0" y="59365"/>
                    <a:pt x="1016814" y="0"/>
                    <a:pt x="2271118" y="0"/>
                  </a:cubicBezTo>
                  <a:cubicBezTo>
                    <a:pt x="3525422" y="0"/>
                    <a:pt x="4542237" y="59365"/>
                    <a:pt x="4542237" y="132596"/>
                  </a:cubicBezTo>
                  <a:close/>
                </a:path>
              </a:pathLst>
            </a:custGeom>
            <a:solidFill>
              <a:schemeClr val="accent1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1" name="任意多边形: 形状 1050">
              <a:extLst>
                <a:ext uri="{FF2B5EF4-FFF2-40B4-BE49-F238E27FC236}">
                  <a16:creationId xmlns:a16="http://schemas.microsoft.com/office/drawing/2014/main" id="{7EED7A74-FB85-4063-856C-2BD6D3D5373C}"/>
                </a:ext>
              </a:extLst>
            </p:cNvPr>
            <p:cNvSpPr/>
            <p:nvPr/>
          </p:nvSpPr>
          <p:spPr>
            <a:xfrm>
              <a:off x="5167871" y="1689308"/>
              <a:ext cx="372322" cy="3881945"/>
            </a:xfrm>
            <a:custGeom>
              <a:avLst/>
              <a:gdLst>
                <a:gd name="connsiteX0" fmla="*/ 17223 w 295187"/>
                <a:gd name="connsiteY0" fmla="*/ 3073100 h 3077708"/>
                <a:gd name="connsiteX1" fmla="*/ 292372 w 295187"/>
                <a:gd name="connsiteY1" fmla="*/ 2637946 h 3077708"/>
                <a:gd name="connsiteX2" fmla="*/ 285344 w 295187"/>
                <a:gd name="connsiteY2" fmla="*/ 2610888 h 3077708"/>
                <a:gd name="connsiteX3" fmla="*/ 34325 w 295187"/>
                <a:gd name="connsiteY3" fmla="*/ 2610888 h 3077708"/>
                <a:gd name="connsiteX4" fmla="*/ 292020 w 295187"/>
                <a:gd name="connsiteY4" fmla="*/ 2202791 h 3077708"/>
                <a:gd name="connsiteX5" fmla="*/ 284992 w 295187"/>
                <a:gd name="connsiteY5" fmla="*/ 2175733 h 3077708"/>
                <a:gd name="connsiteX6" fmla="*/ 34325 w 295187"/>
                <a:gd name="connsiteY6" fmla="*/ 2175733 h 3077708"/>
                <a:gd name="connsiteX7" fmla="*/ 292020 w 295187"/>
                <a:gd name="connsiteY7" fmla="*/ 1767637 h 3077708"/>
                <a:gd name="connsiteX8" fmla="*/ 284992 w 295187"/>
                <a:gd name="connsiteY8" fmla="*/ 1740579 h 3077708"/>
                <a:gd name="connsiteX9" fmla="*/ 34325 w 295187"/>
                <a:gd name="connsiteY9" fmla="*/ 1740579 h 3077708"/>
                <a:gd name="connsiteX10" fmla="*/ 292020 w 295187"/>
                <a:gd name="connsiteY10" fmla="*/ 1332483 h 3077708"/>
                <a:gd name="connsiteX11" fmla="*/ 284992 w 295187"/>
                <a:gd name="connsiteY11" fmla="*/ 1305425 h 3077708"/>
                <a:gd name="connsiteX12" fmla="*/ 34325 w 295187"/>
                <a:gd name="connsiteY12" fmla="*/ 1305425 h 3077708"/>
                <a:gd name="connsiteX13" fmla="*/ 292020 w 295187"/>
                <a:gd name="connsiteY13" fmla="*/ 897329 h 3077708"/>
                <a:gd name="connsiteX14" fmla="*/ 284992 w 295187"/>
                <a:gd name="connsiteY14" fmla="*/ 870388 h 3077708"/>
                <a:gd name="connsiteX15" fmla="*/ 34325 w 295187"/>
                <a:gd name="connsiteY15" fmla="*/ 870388 h 3077708"/>
                <a:gd name="connsiteX16" fmla="*/ 292020 w 295187"/>
                <a:gd name="connsiteY16" fmla="*/ 462175 h 3077708"/>
                <a:gd name="connsiteX17" fmla="*/ 284992 w 295187"/>
                <a:gd name="connsiteY17" fmla="*/ 435234 h 3077708"/>
                <a:gd name="connsiteX18" fmla="*/ 34325 w 295187"/>
                <a:gd name="connsiteY18" fmla="*/ 435234 h 3077708"/>
                <a:gd name="connsiteX19" fmla="*/ 292020 w 295187"/>
                <a:gd name="connsiteY19" fmla="*/ 27138 h 3077708"/>
                <a:gd name="connsiteX20" fmla="*/ 277847 w 295187"/>
                <a:gd name="connsiteY20" fmla="*/ 4648 h 3077708"/>
                <a:gd name="connsiteX21" fmla="*/ 2698 w 295187"/>
                <a:gd name="connsiteY21" fmla="*/ 439802 h 3077708"/>
                <a:gd name="connsiteX22" fmla="*/ 2698 w 295187"/>
                <a:gd name="connsiteY22" fmla="*/ 439802 h 3077708"/>
                <a:gd name="connsiteX23" fmla="*/ 1059 w 295187"/>
                <a:gd name="connsiteY23" fmla="*/ 456669 h 3077708"/>
                <a:gd name="connsiteX24" fmla="*/ 9609 w 295187"/>
                <a:gd name="connsiteY24" fmla="*/ 466274 h 3077708"/>
                <a:gd name="connsiteX25" fmla="*/ 260980 w 295187"/>
                <a:gd name="connsiteY25" fmla="*/ 466274 h 3077708"/>
                <a:gd name="connsiteX26" fmla="*/ 3284 w 295187"/>
                <a:gd name="connsiteY26" fmla="*/ 874370 h 3077708"/>
                <a:gd name="connsiteX27" fmla="*/ 3284 w 295187"/>
                <a:gd name="connsiteY27" fmla="*/ 874370 h 3077708"/>
                <a:gd name="connsiteX28" fmla="*/ 1644 w 295187"/>
                <a:gd name="connsiteY28" fmla="*/ 891238 h 3077708"/>
                <a:gd name="connsiteX29" fmla="*/ 10195 w 295187"/>
                <a:gd name="connsiteY29" fmla="*/ 900843 h 3077708"/>
                <a:gd name="connsiteX30" fmla="*/ 261565 w 295187"/>
                <a:gd name="connsiteY30" fmla="*/ 900843 h 3077708"/>
                <a:gd name="connsiteX31" fmla="*/ 3870 w 295187"/>
                <a:gd name="connsiteY31" fmla="*/ 1308939 h 3077708"/>
                <a:gd name="connsiteX32" fmla="*/ 3870 w 295187"/>
                <a:gd name="connsiteY32" fmla="*/ 1308939 h 3077708"/>
                <a:gd name="connsiteX33" fmla="*/ 2230 w 295187"/>
                <a:gd name="connsiteY33" fmla="*/ 1325806 h 3077708"/>
                <a:gd name="connsiteX34" fmla="*/ 10781 w 295187"/>
                <a:gd name="connsiteY34" fmla="*/ 1335411 h 3077708"/>
                <a:gd name="connsiteX35" fmla="*/ 262151 w 295187"/>
                <a:gd name="connsiteY35" fmla="*/ 1335411 h 3077708"/>
                <a:gd name="connsiteX36" fmla="*/ 4456 w 295187"/>
                <a:gd name="connsiteY36" fmla="*/ 1743507 h 3077708"/>
                <a:gd name="connsiteX37" fmla="*/ 4456 w 295187"/>
                <a:gd name="connsiteY37" fmla="*/ 1743507 h 3077708"/>
                <a:gd name="connsiteX38" fmla="*/ 2816 w 295187"/>
                <a:gd name="connsiteY38" fmla="*/ 1760375 h 3077708"/>
                <a:gd name="connsiteX39" fmla="*/ 11366 w 295187"/>
                <a:gd name="connsiteY39" fmla="*/ 1769980 h 3077708"/>
                <a:gd name="connsiteX40" fmla="*/ 262737 w 295187"/>
                <a:gd name="connsiteY40" fmla="*/ 1769980 h 3077708"/>
                <a:gd name="connsiteX41" fmla="*/ 5041 w 295187"/>
                <a:gd name="connsiteY41" fmla="*/ 2178076 h 3077708"/>
                <a:gd name="connsiteX42" fmla="*/ 5041 w 295187"/>
                <a:gd name="connsiteY42" fmla="*/ 2178076 h 3077708"/>
                <a:gd name="connsiteX43" fmla="*/ 3401 w 295187"/>
                <a:gd name="connsiteY43" fmla="*/ 2194943 h 3077708"/>
                <a:gd name="connsiteX44" fmla="*/ 11952 w 295187"/>
                <a:gd name="connsiteY44" fmla="*/ 2204548 h 3077708"/>
                <a:gd name="connsiteX45" fmla="*/ 263322 w 295187"/>
                <a:gd name="connsiteY45" fmla="*/ 2204548 h 3077708"/>
                <a:gd name="connsiteX46" fmla="*/ 5627 w 295187"/>
                <a:gd name="connsiteY46" fmla="*/ 2612644 h 3077708"/>
                <a:gd name="connsiteX47" fmla="*/ 5627 w 295187"/>
                <a:gd name="connsiteY47" fmla="*/ 2612644 h 3077708"/>
                <a:gd name="connsiteX48" fmla="*/ 3987 w 295187"/>
                <a:gd name="connsiteY48" fmla="*/ 2629512 h 3077708"/>
                <a:gd name="connsiteX49" fmla="*/ 12538 w 295187"/>
                <a:gd name="connsiteY49" fmla="*/ 2639117 h 3077708"/>
                <a:gd name="connsiteX50" fmla="*/ 263908 w 295187"/>
                <a:gd name="connsiteY50" fmla="*/ 2639117 h 3077708"/>
                <a:gd name="connsiteX51" fmla="*/ 6212 w 295187"/>
                <a:gd name="connsiteY51" fmla="*/ 3047213 h 3077708"/>
                <a:gd name="connsiteX52" fmla="*/ 17223 w 295187"/>
                <a:gd name="connsiteY52" fmla="*/ 3073100 h 307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87" h="3077708">
                  <a:moveTo>
                    <a:pt x="17223" y="3073100"/>
                  </a:moveTo>
                  <a:lnTo>
                    <a:pt x="292372" y="2637946"/>
                  </a:lnTo>
                  <a:cubicBezTo>
                    <a:pt x="298463" y="2628223"/>
                    <a:pt x="294012" y="2610888"/>
                    <a:pt x="285344" y="2610888"/>
                  </a:cubicBezTo>
                  <a:lnTo>
                    <a:pt x="34325" y="2610888"/>
                  </a:lnTo>
                  <a:cubicBezTo>
                    <a:pt x="120223" y="2474855"/>
                    <a:pt x="206122" y="2338823"/>
                    <a:pt x="292020" y="2202791"/>
                  </a:cubicBezTo>
                  <a:cubicBezTo>
                    <a:pt x="298111" y="2193069"/>
                    <a:pt x="293660" y="2175733"/>
                    <a:pt x="284992" y="2175733"/>
                  </a:cubicBezTo>
                  <a:lnTo>
                    <a:pt x="34325" y="2175733"/>
                  </a:lnTo>
                  <a:cubicBezTo>
                    <a:pt x="120223" y="2039779"/>
                    <a:pt x="206122" y="1903747"/>
                    <a:pt x="292020" y="1767637"/>
                  </a:cubicBezTo>
                  <a:cubicBezTo>
                    <a:pt x="298111" y="1757915"/>
                    <a:pt x="293660" y="1740579"/>
                    <a:pt x="284992" y="1740579"/>
                  </a:cubicBezTo>
                  <a:lnTo>
                    <a:pt x="34325" y="1740579"/>
                  </a:lnTo>
                  <a:cubicBezTo>
                    <a:pt x="120223" y="1604547"/>
                    <a:pt x="206122" y="1468515"/>
                    <a:pt x="292020" y="1332483"/>
                  </a:cubicBezTo>
                  <a:cubicBezTo>
                    <a:pt x="298111" y="1322761"/>
                    <a:pt x="293660" y="1305425"/>
                    <a:pt x="284992" y="1305425"/>
                  </a:cubicBezTo>
                  <a:lnTo>
                    <a:pt x="34325" y="1305425"/>
                  </a:lnTo>
                  <a:cubicBezTo>
                    <a:pt x="120223" y="1169393"/>
                    <a:pt x="206122" y="1033361"/>
                    <a:pt x="292020" y="897329"/>
                  </a:cubicBezTo>
                  <a:cubicBezTo>
                    <a:pt x="298111" y="887724"/>
                    <a:pt x="293660" y="870388"/>
                    <a:pt x="284992" y="870388"/>
                  </a:cubicBezTo>
                  <a:lnTo>
                    <a:pt x="34325" y="870388"/>
                  </a:lnTo>
                  <a:lnTo>
                    <a:pt x="292020" y="462175"/>
                  </a:lnTo>
                  <a:cubicBezTo>
                    <a:pt x="298111" y="452570"/>
                    <a:pt x="293660" y="435234"/>
                    <a:pt x="284992" y="435234"/>
                  </a:cubicBezTo>
                  <a:lnTo>
                    <a:pt x="34325" y="435234"/>
                  </a:lnTo>
                  <a:lnTo>
                    <a:pt x="292020" y="27138"/>
                  </a:lnTo>
                  <a:cubicBezTo>
                    <a:pt x="301157" y="12613"/>
                    <a:pt x="286984" y="-9760"/>
                    <a:pt x="277847" y="4648"/>
                  </a:cubicBezTo>
                  <a:lnTo>
                    <a:pt x="2698" y="439802"/>
                  </a:lnTo>
                  <a:lnTo>
                    <a:pt x="2698" y="439802"/>
                  </a:lnTo>
                  <a:cubicBezTo>
                    <a:pt x="-197" y="444943"/>
                    <a:pt x="-793" y="451067"/>
                    <a:pt x="1059" y="456669"/>
                  </a:cubicBezTo>
                  <a:cubicBezTo>
                    <a:pt x="2230" y="461940"/>
                    <a:pt x="5158" y="466040"/>
                    <a:pt x="9609" y="466274"/>
                  </a:cubicBezTo>
                  <a:lnTo>
                    <a:pt x="260980" y="466274"/>
                  </a:lnTo>
                  <a:cubicBezTo>
                    <a:pt x="175081" y="602306"/>
                    <a:pt x="89183" y="738338"/>
                    <a:pt x="3284" y="874370"/>
                  </a:cubicBezTo>
                  <a:lnTo>
                    <a:pt x="3284" y="874370"/>
                  </a:lnTo>
                  <a:cubicBezTo>
                    <a:pt x="388" y="879512"/>
                    <a:pt x="-207" y="885635"/>
                    <a:pt x="1644" y="891238"/>
                  </a:cubicBezTo>
                  <a:cubicBezTo>
                    <a:pt x="2816" y="896509"/>
                    <a:pt x="5744" y="900609"/>
                    <a:pt x="10195" y="900843"/>
                  </a:cubicBezTo>
                  <a:lnTo>
                    <a:pt x="261565" y="900843"/>
                  </a:lnTo>
                  <a:cubicBezTo>
                    <a:pt x="175667" y="1036797"/>
                    <a:pt x="89768" y="1172829"/>
                    <a:pt x="3870" y="1308939"/>
                  </a:cubicBezTo>
                  <a:lnTo>
                    <a:pt x="3870" y="1308939"/>
                  </a:lnTo>
                  <a:cubicBezTo>
                    <a:pt x="974" y="1314080"/>
                    <a:pt x="379" y="1320204"/>
                    <a:pt x="2230" y="1325806"/>
                  </a:cubicBezTo>
                  <a:cubicBezTo>
                    <a:pt x="3401" y="1331077"/>
                    <a:pt x="6330" y="1335177"/>
                    <a:pt x="10781" y="1335411"/>
                  </a:cubicBezTo>
                  <a:lnTo>
                    <a:pt x="262151" y="1335411"/>
                  </a:lnTo>
                  <a:cubicBezTo>
                    <a:pt x="176252" y="1471365"/>
                    <a:pt x="90354" y="1607397"/>
                    <a:pt x="4456" y="1743507"/>
                  </a:cubicBezTo>
                  <a:lnTo>
                    <a:pt x="4456" y="1743507"/>
                  </a:lnTo>
                  <a:cubicBezTo>
                    <a:pt x="1560" y="1748648"/>
                    <a:pt x="965" y="1754772"/>
                    <a:pt x="2816" y="1760375"/>
                  </a:cubicBezTo>
                  <a:cubicBezTo>
                    <a:pt x="3987" y="1765646"/>
                    <a:pt x="6915" y="1769746"/>
                    <a:pt x="11366" y="1769980"/>
                  </a:cubicBezTo>
                  <a:lnTo>
                    <a:pt x="262737" y="1769980"/>
                  </a:lnTo>
                  <a:lnTo>
                    <a:pt x="5041" y="2178076"/>
                  </a:lnTo>
                  <a:lnTo>
                    <a:pt x="5041" y="2178076"/>
                  </a:lnTo>
                  <a:cubicBezTo>
                    <a:pt x="2146" y="2183217"/>
                    <a:pt x="1550" y="2189340"/>
                    <a:pt x="3401" y="2194943"/>
                  </a:cubicBezTo>
                  <a:cubicBezTo>
                    <a:pt x="4573" y="2200097"/>
                    <a:pt x="7501" y="2204314"/>
                    <a:pt x="11952" y="2204548"/>
                  </a:cubicBezTo>
                  <a:lnTo>
                    <a:pt x="263322" y="2204548"/>
                  </a:lnTo>
                  <a:lnTo>
                    <a:pt x="5627" y="2612644"/>
                  </a:lnTo>
                  <a:lnTo>
                    <a:pt x="5627" y="2612644"/>
                  </a:lnTo>
                  <a:cubicBezTo>
                    <a:pt x="2731" y="2617786"/>
                    <a:pt x="2136" y="2623909"/>
                    <a:pt x="3987" y="2629512"/>
                  </a:cubicBezTo>
                  <a:cubicBezTo>
                    <a:pt x="5158" y="2634666"/>
                    <a:pt x="8087" y="2638882"/>
                    <a:pt x="12538" y="2639117"/>
                  </a:cubicBezTo>
                  <a:lnTo>
                    <a:pt x="263908" y="2639117"/>
                  </a:lnTo>
                  <a:lnTo>
                    <a:pt x="6212" y="3047213"/>
                  </a:lnTo>
                  <a:cubicBezTo>
                    <a:pt x="-6087" y="3065135"/>
                    <a:pt x="8087" y="3087507"/>
                    <a:pt x="17223" y="3073100"/>
                  </a:cubicBez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2" name="任意多边形: 形状 1051">
              <a:extLst>
                <a:ext uri="{FF2B5EF4-FFF2-40B4-BE49-F238E27FC236}">
                  <a16:creationId xmlns:a16="http://schemas.microsoft.com/office/drawing/2014/main" id="{9E57C06A-34E1-4EF5-BD16-B3CEE7F57066}"/>
                </a:ext>
              </a:extLst>
            </p:cNvPr>
            <p:cNvSpPr/>
            <p:nvPr/>
          </p:nvSpPr>
          <p:spPr>
            <a:xfrm>
              <a:off x="5161780" y="1680840"/>
              <a:ext cx="384909" cy="3900409"/>
            </a:xfrm>
            <a:custGeom>
              <a:avLst/>
              <a:gdLst>
                <a:gd name="connsiteX0" fmla="*/ 290173 w 305166"/>
                <a:gd name="connsiteY0" fmla="*/ 3092347 h 3092347"/>
                <a:gd name="connsiteX1" fmla="*/ 305166 w 305166"/>
                <a:gd name="connsiteY1" fmla="*/ 3068920 h 3092347"/>
                <a:gd name="connsiteX2" fmla="*/ 305166 w 305166"/>
                <a:gd name="connsiteY2" fmla="*/ 23427 h 3092347"/>
                <a:gd name="connsiteX3" fmla="*/ 290173 w 305166"/>
                <a:gd name="connsiteY3" fmla="*/ 0 h 3092347"/>
                <a:gd name="connsiteX4" fmla="*/ 15024 w 305166"/>
                <a:gd name="connsiteY4" fmla="*/ 0 h 3092347"/>
                <a:gd name="connsiteX5" fmla="*/ 31 w 305166"/>
                <a:gd name="connsiteY5" fmla="*/ 23427 h 3092347"/>
                <a:gd name="connsiteX6" fmla="*/ 31 w 305166"/>
                <a:gd name="connsiteY6" fmla="*/ 3068920 h 3092347"/>
                <a:gd name="connsiteX7" fmla="*/ 4014 w 305166"/>
                <a:gd name="connsiteY7" fmla="*/ 3084968 h 3092347"/>
                <a:gd name="connsiteX8" fmla="*/ 4014 w 305166"/>
                <a:gd name="connsiteY8" fmla="*/ 3085788 h 3092347"/>
                <a:gd name="connsiteX9" fmla="*/ 4014 w 305166"/>
                <a:gd name="connsiteY9" fmla="*/ 3085788 h 3092347"/>
                <a:gd name="connsiteX10" fmla="*/ 14322 w 305166"/>
                <a:gd name="connsiteY10" fmla="*/ 3092230 h 3092347"/>
                <a:gd name="connsiteX11" fmla="*/ 29549 w 305166"/>
                <a:gd name="connsiteY11" fmla="*/ 2038724 h 3092347"/>
                <a:gd name="connsiteX12" fmla="*/ 29549 w 305166"/>
                <a:gd name="connsiteY12" fmla="*/ 46385 h 3092347"/>
                <a:gd name="connsiteX13" fmla="*/ 275531 w 305166"/>
                <a:gd name="connsiteY13" fmla="*/ 46385 h 3092347"/>
                <a:gd name="connsiteX14" fmla="*/ 275531 w 305166"/>
                <a:gd name="connsiteY14" fmla="*/ 3045025 h 3092347"/>
                <a:gd name="connsiteX15" fmla="*/ 29549 w 305166"/>
                <a:gd name="connsiteY15" fmla="*/ 3045025 h 309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5166" h="3092347">
                  <a:moveTo>
                    <a:pt x="290173" y="3092347"/>
                  </a:moveTo>
                  <a:cubicBezTo>
                    <a:pt x="298255" y="3092347"/>
                    <a:pt x="305166" y="3081454"/>
                    <a:pt x="305166" y="3068920"/>
                  </a:cubicBezTo>
                  <a:lnTo>
                    <a:pt x="305166" y="23427"/>
                  </a:lnTo>
                  <a:cubicBezTo>
                    <a:pt x="305166" y="10542"/>
                    <a:pt x="298255" y="0"/>
                    <a:pt x="290173" y="0"/>
                  </a:cubicBezTo>
                  <a:lnTo>
                    <a:pt x="15024" y="0"/>
                  </a:lnTo>
                  <a:cubicBezTo>
                    <a:pt x="6825" y="0"/>
                    <a:pt x="31" y="10893"/>
                    <a:pt x="31" y="23427"/>
                  </a:cubicBezTo>
                  <a:lnTo>
                    <a:pt x="31" y="3068920"/>
                  </a:lnTo>
                  <a:cubicBezTo>
                    <a:pt x="-230" y="3074543"/>
                    <a:pt x="1154" y="3080120"/>
                    <a:pt x="4014" y="3084968"/>
                  </a:cubicBezTo>
                  <a:cubicBezTo>
                    <a:pt x="3991" y="3085241"/>
                    <a:pt x="3991" y="3085515"/>
                    <a:pt x="4014" y="3085788"/>
                  </a:cubicBezTo>
                  <a:lnTo>
                    <a:pt x="4014" y="3085788"/>
                  </a:lnTo>
                  <a:cubicBezTo>
                    <a:pt x="5980" y="3089690"/>
                    <a:pt x="9953" y="3092173"/>
                    <a:pt x="14322" y="3092230"/>
                  </a:cubicBezTo>
                  <a:close/>
                  <a:moveTo>
                    <a:pt x="29549" y="2038724"/>
                  </a:moveTo>
                  <a:lnTo>
                    <a:pt x="29549" y="46385"/>
                  </a:lnTo>
                  <a:lnTo>
                    <a:pt x="275531" y="46385"/>
                  </a:lnTo>
                  <a:lnTo>
                    <a:pt x="275531" y="3045025"/>
                  </a:lnTo>
                  <a:lnTo>
                    <a:pt x="29549" y="3045025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3" name="任意多边形: 形状 1052">
              <a:extLst>
                <a:ext uri="{FF2B5EF4-FFF2-40B4-BE49-F238E27FC236}">
                  <a16:creationId xmlns:a16="http://schemas.microsoft.com/office/drawing/2014/main" id="{13F2D749-96BB-42E5-85A1-C2E1A1916C92}"/>
                </a:ext>
              </a:extLst>
            </p:cNvPr>
            <p:cNvSpPr/>
            <p:nvPr/>
          </p:nvSpPr>
          <p:spPr>
            <a:xfrm>
              <a:off x="5168201" y="1689308"/>
              <a:ext cx="374503" cy="3881945"/>
            </a:xfrm>
            <a:custGeom>
              <a:avLst/>
              <a:gdLst>
                <a:gd name="connsiteX0" fmla="*/ 277937 w 296916"/>
                <a:gd name="connsiteY0" fmla="*/ 3073100 h 3077708"/>
                <a:gd name="connsiteX1" fmla="*/ 2788 w 296916"/>
                <a:gd name="connsiteY1" fmla="*/ 2637946 h 3077708"/>
                <a:gd name="connsiteX2" fmla="*/ 9933 w 296916"/>
                <a:gd name="connsiteY2" fmla="*/ 2610888 h 3077708"/>
                <a:gd name="connsiteX3" fmla="*/ 260835 w 296916"/>
                <a:gd name="connsiteY3" fmla="*/ 2610888 h 3077708"/>
                <a:gd name="connsiteX4" fmla="*/ 3139 w 296916"/>
                <a:gd name="connsiteY4" fmla="*/ 2202791 h 3077708"/>
                <a:gd name="connsiteX5" fmla="*/ 10285 w 296916"/>
                <a:gd name="connsiteY5" fmla="*/ 2175733 h 3077708"/>
                <a:gd name="connsiteX6" fmla="*/ 261187 w 296916"/>
                <a:gd name="connsiteY6" fmla="*/ 2175733 h 3077708"/>
                <a:gd name="connsiteX7" fmla="*/ 3491 w 296916"/>
                <a:gd name="connsiteY7" fmla="*/ 1767637 h 3077708"/>
                <a:gd name="connsiteX8" fmla="*/ 10636 w 296916"/>
                <a:gd name="connsiteY8" fmla="*/ 1740579 h 3077708"/>
                <a:gd name="connsiteX9" fmla="*/ 261538 w 296916"/>
                <a:gd name="connsiteY9" fmla="*/ 1740579 h 3077708"/>
                <a:gd name="connsiteX10" fmla="*/ 3842 w 296916"/>
                <a:gd name="connsiteY10" fmla="*/ 1332483 h 3077708"/>
                <a:gd name="connsiteX11" fmla="*/ 10988 w 296916"/>
                <a:gd name="connsiteY11" fmla="*/ 1305425 h 3077708"/>
                <a:gd name="connsiteX12" fmla="*/ 261889 w 296916"/>
                <a:gd name="connsiteY12" fmla="*/ 1305425 h 3077708"/>
                <a:gd name="connsiteX13" fmla="*/ 4194 w 296916"/>
                <a:gd name="connsiteY13" fmla="*/ 897329 h 3077708"/>
                <a:gd name="connsiteX14" fmla="*/ 11339 w 296916"/>
                <a:gd name="connsiteY14" fmla="*/ 870388 h 3077708"/>
                <a:gd name="connsiteX15" fmla="*/ 262241 w 296916"/>
                <a:gd name="connsiteY15" fmla="*/ 870388 h 3077708"/>
                <a:gd name="connsiteX16" fmla="*/ 4545 w 296916"/>
                <a:gd name="connsiteY16" fmla="*/ 462175 h 3077708"/>
                <a:gd name="connsiteX17" fmla="*/ 11690 w 296916"/>
                <a:gd name="connsiteY17" fmla="*/ 435234 h 3077708"/>
                <a:gd name="connsiteX18" fmla="*/ 262592 w 296916"/>
                <a:gd name="connsiteY18" fmla="*/ 435234 h 3077708"/>
                <a:gd name="connsiteX19" fmla="*/ 4897 w 296916"/>
                <a:gd name="connsiteY19" fmla="*/ 27138 h 3077708"/>
                <a:gd name="connsiteX20" fmla="*/ 19070 w 296916"/>
                <a:gd name="connsiteY20" fmla="*/ 4648 h 3077708"/>
                <a:gd name="connsiteX21" fmla="*/ 294218 w 296916"/>
                <a:gd name="connsiteY21" fmla="*/ 439802 h 3077708"/>
                <a:gd name="connsiteX22" fmla="*/ 294218 w 296916"/>
                <a:gd name="connsiteY22" fmla="*/ 439802 h 3077708"/>
                <a:gd name="connsiteX23" fmla="*/ 295858 w 296916"/>
                <a:gd name="connsiteY23" fmla="*/ 456669 h 3077708"/>
                <a:gd name="connsiteX24" fmla="*/ 287425 w 296916"/>
                <a:gd name="connsiteY24" fmla="*/ 466274 h 3077708"/>
                <a:gd name="connsiteX25" fmla="*/ 34063 w 296916"/>
                <a:gd name="connsiteY25" fmla="*/ 466274 h 3077708"/>
                <a:gd name="connsiteX26" fmla="*/ 291759 w 296916"/>
                <a:gd name="connsiteY26" fmla="*/ 874370 h 3077708"/>
                <a:gd name="connsiteX27" fmla="*/ 291759 w 296916"/>
                <a:gd name="connsiteY27" fmla="*/ 874370 h 3077708"/>
                <a:gd name="connsiteX28" fmla="*/ 293399 w 296916"/>
                <a:gd name="connsiteY28" fmla="*/ 891238 h 3077708"/>
                <a:gd name="connsiteX29" fmla="*/ 284965 w 296916"/>
                <a:gd name="connsiteY29" fmla="*/ 900843 h 3077708"/>
                <a:gd name="connsiteX30" fmla="*/ 34063 w 296916"/>
                <a:gd name="connsiteY30" fmla="*/ 900843 h 3077708"/>
                <a:gd name="connsiteX31" fmla="*/ 291759 w 296916"/>
                <a:gd name="connsiteY31" fmla="*/ 1308939 h 3077708"/>
                <a:gd name="connsiteX32" fmla="*/ 291759 w 296916"/>
                <a:gd name="connsiteY32" fmla="*/ 1308939 h 3077708"/>
                <a:gd name="connsiteX33" fmla="*/ 293399 w 296916"/>
                <a:gd name="connsiteY33" fmla="*/ 1325806 h 3077708"/>
                <a:gd name="connsiteX34" fmla="*/ 284965 w 296916"/>
                <a:gd name="connsiteY34" fmla="*/ 1335411 h 3077708"/>
                <a:gd name="connsiteX35" fmla="*/ 34063 w 296916"/>
                <a:gd name="connsiteY35" fmla="*/ 1335411 h 3077708"/>
                <a:gd name="connsiteX36" fmla="*/ 291759 w 296916"/>
                <a:gd name="connsiteY36" fmla="*/ 1743507 h 3077708"/>
                <a:gd name="connsiteX37" fmla="*/ 291759 w 296916"/>
                <a:gd name="connsiteY37" fmla="*/ 1743507 h 3077708"/>
                <a:gd name="connsiteX38" fmla="*/ 293399 w 296916"/>
                <a:gd name="connsiteY38" fmla="*/ 1760375 h 3077708"/>
                <a:gd name="connsiteX39" fmla="*/ 284965 w 296916"/>
                <a:gd name="connsiteY39" fmla="*/ 1769980 h 3077708"/>
                <a:gd name="connsiteX40" fmla="*/ 34063 w 296916"/>
                <a:gd name="connsiteY40" fmla="*/ 1769980 h 3077708"/>
                <a:gd name="connsiteX41" fmla="*/ 291759 w 296916"/>
                <a:gd name="connsiteY41" fmla="*/ 2178076 h 3077708"/>
                <a:gd name="connsiteX42" fmla="*/ 291759 w 296916"/>
                <a:gd name="connsiteY42" fmla="*/ 2178076 h 3077708"/>
                <a:gd name="connsiteX43" fmla="*/ 293399 w 296916"/>
                <a:gd name="connsiteY43" fmla="*/ 2194943 h 3077708"/>
                <a:gd name="connsiteX44" fmla="*/ 284965 w 296916"/>
                <a:gd name="connsiteY44" fmla="*/ 2204548 h 3077708"/>
                <a:gd name="connsiteX45" fmla="*/ 34063 w 296916"/>
                <a:gd name="connsiteY45" fmla="*/ 2204548 h 3077708"/>
                <a:gd name="connsiteX46" fmla="*/ 291759 w 296916"/>
                <a:gd name="connsiteY46" fmla="*/ 2612644 h 3077708"/>
                <a:gd name="connsiteX47" fmla="*/ 291759 w 296916"/>
                <a:gd name="connsiteY47" fmla="*/ 2612644 h 3077708"/>
                <a:gd name="connsiteX48" fmla="*/ 293399 w 296916"/>
                <a:gd name="connsiteY48" fmla="*/ 2629512 h 3077708"/>
                <a:gd name="connsiteX49" fmla="*/ 284965 w 296916"/>
                <a:gd name="connsiteY49" fmla="*/ 2639117 h 3077708"/>
                <a:gd name="connsiteX50" fmla="*/ 34063 w 296916"/>
                <a:gd name="connsiteY50" fmla="*/ 2639117 h 3077708"/>
                <a:gd name="connsiteX51" fmla="*/ 291759 w 296916"/>
                <a:gd name="connsiteY51" fmla="*/ 3047213 h 3077708"/>
                <a:gd name="connsiteX52" fmla="*/ 277937 w 296916"/>
                <a:gd name="connsiteY52" fmla="*/ 3073100 h 307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6916" h="3077708">
                  <a:moveTo>
                    <a:pt x="277937" y="3073100"/>
                  </a:moveTo>
                  <a:lnTo>
                    <a:pt x="2788" y="2637946"/>
                  </a:lnTo>
                  <a:cubicBezTo>
                    <a:pt x="-3303" y="2628223"/>
                    <a:pt x="1265" y="2610888"/>
                    <a:pt x="9933" y="2610888"/>
                  </a:cubicBezTo>
                  <a:lnTo>
                    <a:pt x="260835" y="2610888"/>
                  </a:lnTo>
                  <a:cubicBezTo>
                    <a:pt x="174937" y="2474855"/>
                    <a:pt x="89038" y="2338823"/>
                    <a:pt x="3139" y="2202791"/>
                  </a:cubicBezTo>
                  <a:cubicBezTo>
                    <a:pt x="-2951" y="2193069"/>
                    <a:pt x="1617" y="2175733"/>
                    <a:pt x="10285" y="2175733"/>
                  </a:cubicBezTo>
                  <a:lnTo>
                    <a:pt x="261187" y="2175733"/>
                  </a:lnTo>
                  <a:lnTo>
                    <a:pt x="3491" y="1767637"/>
                  </a:lnTo>
                  <a:cubicBezTo>
                    <a:pt x="-2600" y="1757915"/>
                    <a:pt x="1968" y="1740579"/>
                    <a:pt x="10636" y="1740579"/>
                  </a:cubicBezTo>
                  <a:lnTo>
                    <a:pt x="261538" y="1740579"/>
                  </a:lnTo>
                  <a:lnTo>
                    <a:pt x="3842" y="1332483"/>
                  </a:lnTo>
                  <a:cubicBezTo>
                    <a:pt x="-2249" y="1322761"/>
                    <a:pt x="2320" y="1305425"/>
                    <a:pt x="10988" y="1305425"/>
                  </a:cubicBezTo>
                  <a:lnTo>
                    <a:pt x="261889" y="1305425"/>
                  </a:lnTo>
                  <a:lnTo>
                    <a:pt x="4194" y="897329"/>
                  </a:lnTo>
                  <a:cubicBezTo>
                    <a:pt x="-1897" y="887724"/>
                    <a:pt x="2671" y="870388"/>
                    <a:pt x="11339" y="870388"/>
                  </a:cubicBezTo>
                  <a:lnTo>
                    <a:pt x="262241" y="870388"/>
                  </a:lnTo>
                  <a:lnTo>
                    <a:pt x="4545" y="462175"/>
                  </a:lnTo>
                  <a:cubicBezTo>
                    <a:pt x="-1546" y="452570"/>
                    <a:pt x="3022" y="435234"/>
                    <a:pt x="11690" y="435234"/>
                  </a:cubicBezTo>
                  <a:lnTo>
                    <a:pt x="262592" y="435234"/>
                  </a:lnTo>
                  <a:cubicBezTo>
                    <a:pt x="176694" y="299124"/>
                    <a:pt x="90795" y="163092"/>
                    <a:pt x="4897" y="27138"/>
                  </a:cubicBezTo>
                  <a:cubicBezTo>
                    <a:pt x="-4240" y="12613"/>
                    <a:pt x="9933" y="-9760"/>
                    <a:pt x="19070" y="4648"/>
                  </a:cubicBezTo>
                  <a:lnTo>
                    <a:pt x="294218" y="439802"/>
                  </a:lnTo>
                  <a:lnTo>
                    <a:pt x="294218" y="439802"/>
                  </a:lnTo>
                  <a:cubicBezTo>
                    <a:pt x="297114" y="444943"/>
                    <a:pt x="297709" y="451067"/>
                    <a:pt x="295858" y="456669"/>
                  </a:cubicBezTo>
                  <a:cubicBezTo>
                    <a:pt x="294687" y="461940"/>
                    <a:pt x="291876" y="466040"/>
                    <a:pt x="287425" y="466274"/>
                  </a:cubicBezTo>
                  <a:lnTo>
                    <a:pt x="34063" y="466274"/>
                  </a:lnTo>
                  <a:cubicBezTo>
                    <a:pt x="119962" y="602306"/>
                    <a:pt x="205860" y="738338"/>
                    <a:pt x="291759" y="874370"/>
                  </a:cubicBezTo>
                  <a:lnTo>
                    <a:pt x="291759" y="874370"/>
                  </a:lnTo>
                  <a:cubicBezTo>
                    <a:pt x="294654" y="879512"/>
                    <a:pt x="295250" y="885635"/>
                    <a:pt x="293399" y="891238"/>
                  </a:cubicBezTo>
                  <a:cubicBezTo>
                    <a:pt x="292227" y="896509"/>
                    <a:pt x="289416" y="900609"/>
                    <a:pt x="284965" y="900843"/>
                  </a:cubicBezTo>
                  <a:lnTo>
                    <a:pt x="34063" y="900843"/>
                  </a:lnTo>
                  <a:cubicBezTo>
                    <a:pt x="119962" y="1036797"/>
                    <a:pt x="205860" y="1172829"/>
                    <a:pt x="291759" y="1308939"/>
                  </a:cubicBezTo>
                  <a:lnTo>
                    <a:pt x="291759" y="1308939"/>
                  </a:lnTo>
                  <a:cubicBezTo>
                    <a:pt x="294654" y="1314080"/>
                    <a:pt x="295250" y="1320204"/>
                    <a:pt x="293399" y="1325806"/>
                  </a:cubicBezTo>
                  <a:cubicBezTo>
                    <a:pt x="292227" y="1331077"/>
                    <a:pt x="289416" y="1335177"/>
                    <a:pt x="284965" y="1335411"/>
                  </a:cubicBezTo>
                  <a:lnTo>
                    <a:pt x="34063" y="1335411"/>
                  </a:lnTo>
                  <a:cubicBezTo>
                    <a:pt x="119962" y="1471365"/>
                    <a:pt x="205860" y="1607397"/>
                    <a:pt x="291759" y="1743507"/>
                  </a:cubicBezTo>
                  <a:lnTo>
                    <a:pt x="291759" y="1743507"/>
                  </a:lnTo>
                  <a:cubicBezTo>
                    <a:pt x="294654" y="1748648"/>
                    <a:pt x="295250" y="1754772"/>
                    <a:pt x="293399" y="1760375"/>
                  </a:cubicBezTo>
                  <a:cubicBezTo>
                    <a:pt x="292227" y="1765646"/>
                    <a:pt x="289416" y="1769746"/>
                    <a:pt x="284965" y="1769980"/>
                  </a:cubicBezTo>
                  <a:lnTo>
                    <a:pt x="34063" y="1769980"/>
                  </a:lnTo>
                  <a:cubicBezTo>
                    <a:pt x="119962" y="1906012"/>
                    <a:pt x="205860" y="2042044"/>
                    <a:pt x="291759" y="2178076"/>
                  </a:cubicBezTo>
                  <a:lnTo>
                    <a:pt x="291759" y="2178076"/>
                  </a:lnTo>
                  <a:cubicBezTo>
                    <a:pt x="294654" y="2183217"/>
                    <a:pt x="295250" y="2189340"/>
                    <a:pt x="293399" y="2194943"/>
                  </a:cubicBezTo>
                  <a:cubicBezTo>
                    <a:pt x="292227" y="2200097"/>
                    <a:pt x="289416" y="2204314"/>
                    <a:pt x="284965" y="2204548"/>
                  </a:cubicBezTo>
                  <a:lnTo>
                    <a:pt x="34063" y="2204548"/>
                  </a:lnTo>
                  <a:cubicBezTo>
                    <a:pt x="119962" y="2340502"/>
                    <a:pt x="205860" y="2476534"/>
                    <a:pt x="291759" y="2612644"/>
                  </a:cubicBezTo>
                  <a:lnTo>
                    <a:pt x="291759" y="2612644"/>
                  </a:lnTo>
                  <a:cubicBezTo>
                    <a:pt x="294654" y="2617786"/>
                    <a:pt x="295250" y="2623909"/>
                    <a:pt x="293399" y="2629512"/>
                  </a:cubicBezTo>
                  <a:cubicBezTo>
                    <a:pt x="292227" y="2634666"/>
                    <a:pt x="289416" y="2638882"/>
                    <a:pt x="284965" y="2639117"/>
                  </a:cubicBezTo>
                  <a:lnTo>
                    <a:pt x="34063" y="2639117"/>
                  </a:lnTo>
                  <a:cubicBezTo>
                    <a:pt x="119962" y="2775149"/>
                    <a:pt x="205860" y="2911181"/>
                    <a:pt x="291759" y="3047213"/>
                  </a:cubicBezTo>
                  <a:cubicBezTo>
                    <a:pt x="301246" y="3065135"/>
                    <a:pt x="287073" y="3087507"/>
                    <a:pt x="277937" y="3073100"/>
                  </a:cubicBez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" name="任意多边形: 形状 1053">
              <a:extLst>
                <a:ext uri="{FF2B5EF4-FFF2-40B4-BE49-F238E27FC236}">
                  <a16:creationId xmlns:a16="http://schemas.microsoft.com/office/drawing/2014/main" id="{18FC1448-EBBC-4BE3-813B-F926C781D7FE}"/>
                </a:ext>
              </a:extLst>
            </p:cNvPr>
            <p:cNvSpPr/>
            <p:nvPr/>
          </p:nvSpPr>
          <p:spPr>
            <a:xfrm>
              <a:off x="5161819" y="1680987"/>
              <a:ext cx="383861" cy="3900409"/>
            </a:xfrm>
            <a:custGeom>
              <a:avLst/>
              <a:gdLst>
                <a:gd name="connsiteX0" fmla="*/ 290142 w 304335"/>
                <a:gd name="connsiteY0" fmla="*/ 3092230 h 3092347"/>
                <a:gd name="connsiteX1" fmla="*/ 300333 w 304335"/>
                <a:gd name="connsiteY1" fmla="*/ 3085788 h 3092347"/>
                <a:gd name="connsiteX2" fmla="*/ 300333 w 304335"/>
                <a:gd name="connsiteY2" fmla="*/ 3085788 h 3092347"/>
                <a:gd name="connsiteX3" fmla="*/ 300333 w 304335"/>
                <a:gd name="connsiteY3" fmla="*/ 3084968 h 3092347"/>
                <a:gd name="connsiteX4" fmla="*/ 304315 w 304335"/>
                <a:gd name="connsiteY4" fmla="*/ 3068921 h 3092347"/>
                <a:gd name="connsiteX5" fmla="*/ 304315 w 304335"/>
                <a:gd name="connsiteY5" fmla="*/ 23427 h 3092347"/>
                <a:gd name="connsiteX6" fmla="*/ 289322 w 304335"/>
                <a:gd name="connsiteY6" fmla="*/ 0 h 3092347"/>
                <a:gd name="connsiteX7" fmla="*/ 14993 w 304335"/>
                <a:gd name="connsiteY7" fmla="*/ 0 h 3092347"/>
                <a:gd name="connsiteX8" fmla="*/ 0 w 304335"/>
                <a:gd name="connsiteY8" fmla="*/ 23427 h 3092347"/>
                <a:gd name="connsiteX9" fmla="*/ 0 w 304335"/>
                <a:gd name="connsiteY9" fmla="*/ 3068920 h 3092347"/>
                <a:gd name="connsiteX10" fmla="*/ 14993 w 304335"/>
                <a:gd name="connsiteY10" fmla="*/ 3092347 h 3092347"/>
                <a:gd name="connsiteX11" fmla="*/ 275500 w 304335"/>
                <a:gd name="connsiteY11" fmla="*/ 3044674 h 3092347"/>
                <a:gd name="connsiteX12" fmla="*/ 29518 w 304335"/>
                <a:gd name="connsiteY12" fmla="*/ 3044674 h 3092347"/>
                <a:gd name="connsiteX13" fmla="*/ 29518 w 304335"/>
                <a:gd name="connsiteY13" fmla="*/ 46034 h 3092347"/>
                <a:gd name="connsiteX14" fmla="*/ 275500 w 304335"/>
                <a:gd name="connsiteY14" fmla="*/ 46034 h 3092347"/>
                <a:gd name="connsiteX15" fmla="*/ 275500 w 304335"/>
                <a:gd name="connsiteY15" fmla="*/ 3044674 h 309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335" h="3092347">
                  <a:moveTo>
                    <a:pt x="290142" y="3092230"/>
                  </a:moveTo>
                  <a:cubicBezTo>
                    <a:pt x="294468" y="3092130"/>
                    <a:pt x="298386" y="3089653"/>
                    <a:pt x="300333" y="3085788"/>
                  </a:cubicBezTo>
                  <a:lnTo>
                    <a:pt x="300333" y="3085788"/>
                  </a:lnTo>
                  <a:lnTo>
                    <a:pt x="300333" y="3084968"/>
                  </a:lnTo>
                  <a:cubicBezTo>
                    <a:pt x="303144" y="3080100"/>
                    <a:pt x="304524" y="3074538"/>
                    <a:pt x="304315" y="3068921"/>
                  </a:cubicBezTo>
                  <a:lnTo>
                    <a:pt x="304315" y="23427"/>
                  </a:lnTo>
                  <a:cubicBezTo>
                    <a:pt x="304315" y="10542"/>
                    <a:pt x="297404" y="0"/>
                    <a:pt x="289322" y="0"/>
                  </a:cubicBezTo>
                  <a:lnTo>
                    <a:pt x="14993" y="0"/>
                  </a:lnTo>
                  <a:cubicBezTo>
                    <a:pt x="6794" y="0"/>
                    <a:pt x="0" y="10893"/>
                    <a:pt x="0" y="23427"/>
                  </a:cubicBezTo>
                  <a:lnTo>
                    <a:pt x="0" y="3068920"/>
                  </a:lnTo>
                  <a:cubicBezTo>
                    <a:pt x="0" y="3081805"/>
                    <a:pt x="6794" y="3092347"/>
                    <a:pt x="14993" y="3092347"/>
                  </a:cubicBezTo>
                  <a:close/>
                  <a:moveTo>
                    <a:pt x="275500" y="3044674"/>
                  </a:moveTo>
                  <a:lnTo>
                    <a:pt x="29518" y="3044674"/>
                  </a:lnTo>
                  <a:lnTo>
                    <a:pt x="29518" y="46034"/>
                  </a:lnTo>
                  <a:lnTo>
                    <a:pt x="275500" y="46034"/>
                  </a:lnTo>
                  <a:lnTo>
                    <a:pt x="275500" y="3044674"/>
                  </a:ln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" name="任意多边形: 形状 1054">
              <a:extLst>
                <a:ext uri="{FF2B5EF4-FFF2-40B4-BE49-F238E27FC236}">
                  <a16:creationId xmlns:a16="http://schemas.microsoft.com/office/drawing/2014/main" id="{B7BEA8E0-7811-4576-B0E1-E945F7BD0853}"/>
                </a:ext>
              </a:extLst>
            </p:cNvPr>
            <p:cNvSpPr/>
            <p:nvPr/>
          </p:nvSpPr>
          <p:spPr>
            <a:xfrm rot="10800000">
              <a:off x="5064161" y="5596614"/>
              <a:ext cx="2008858" cy="115977"/>
            </a:xfrm>
            <a:custGeom>
              <a:avLst/>
              <a:gdLst>
                <a:gd name="connsiteX0" fmla="*/ 0 w 1592675"/>
                <a:gd name="connsiteY0" fmla="*/ 0 h 91950"/>
                <a:gd name="connsiteX1" fmla="*/ 1592676 w 1592675"/>
                <a:gd name="connsiteY1" fmla="*/ 0 h 91950"/>
                <a:gd name="connsiteX2" fmla="*/ 1592676 w 1592675"/>
                <a:gd name="connsiteY2" fmla="*/ 91950 h 91950"/>
                <a:gd name="connsiteX3" fmla="*/ 0 w 1592675"/>
                <a:gd name="connsiteY3" fmla="*/ 91950 h 9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2675" h="91950">
                  <a:moveTo>
                    <a:pt x="0" y="0"/>
                  </a:moveTo>
                  <a:lnTo>
                    <a:pt x="1592676" y="0"/>
                  </a:lnTo>
                  <a:lnTo>
                    <a:pt x="1592676" y="91950"/>
                  </a:lnTo>
                  <a:lnTo>
                    <a:pt x="0" y="91950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6" name="任意多边形: 形状 1055">
              <a:extLst>
                <a:ext uri="{FF2B5EF4-FFF2-40B4-BE49-F238E27FC236}">
                  <a16:creationId xmlns:a16="http://schemas.microsoft.com/office/drawing/2014/main" id="{5568D504-DF83-4CD5-B60E-7B7AEA7C1C8C}"/>
                </a:ext>
              </a:extLst>
            </p:cNvPr>
            <p:cNvSpPr/>
            <p:nvPr/>
          </p:nvSpPr>
          <p:spPr>
            <a:xfrm rot="10800000">
              <a:off x="5064310" y="5541802"/>
              <a:ext cx="2093072" cy="68405"/>
            </a:xfrm>
            <a:custGeom>
              <a:avLst/>
              <a:gdLst>
                <a:gd name="connsiteX0" fmla="*/ 0 w 1659442"/>
                <a:gd name="connsiteY0" fmla="*/ 0 h 54233"/>
                <a:gd name="connsiteX1" fmla="*/ 1659443 w 1659442"/>
                <a:gd name="connsiteY1" fmla="*/ 0 h 54233"/>
                <a:gd name="connsiteX2" fmla="*/ 1659443 w 1659442"/>
                <a:gd name="connsiteY2" fmla="*/ 54233 h 54233"/>
                <a:gd name="connsiteX3" fmla="*/ 0 w 1659442"/>
                <a:gd name="connsiteY3" fmla="*/ 54233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9442" h="54233">
                  <a:moveTo>
                    <a:pt x="0" y="0"/>
                  </a:moveTo>
                  <a:lnTo>
                    <a:pt x="1659443" y="0"/>
                  </a:lnTo>
                  <a:lnTo>
                    <a:pt x="1659443" y="54233"/>
                  </a:lnTo>
                  <a:lnTo>
                    <a:pt x="0" y="54233"/>
                  </a:lnTo>
                  <a:close/>
                </a:path>
              </a:pathLst>
            </a:custGeom>
            <a:solidFill>
              <a:srgbClr val="EBEBEB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7" name="任意多边形: 形状 1056">
              <a:extLst>
                <a:ext uri="{FF2B5EF4-FFF2-40B4-BE49-F238E27FC236}">
                  <a16:creationId xmlns:a16="http://schemas.microsoft.com/office/drawing/2014/main" id="{FCA94A99-BBE1-4EB9-8433-83630A906AB1}"/>
                </a:ext>
              </a:extLst>
            </p:cNvPr>
            <p:cNvSpPr/>
            <p:nvPr/>
          </p:nvSpPr>
          <p:spPr>
            <a:xfrm>
              <a:off x="5182613" y="2258115"/>
              <a:ext cx="1626442" cy="159104"/>
            </a:xfrm>
            <a:custGeom>
              <a:avLst/>
              <a:gdLst>
                <a:gd name="connsiteX0" fmla="*/ 1905 w 1289486"/>
                <a:gd name="connsiteY0" fmla="*/ 9921 h 126142"/>
                <a:gd name="connsiteX1" fmla="*/ 183932 w 1289486"/>
                <a:gd name="connsiteY1" fmla="*/ 124947 h 126142"/>
                <a:gd name="connsiteX2" fmla="*/ 195645 w 1289486"/>
                <a:gd name="connsiteY2" fmla="*/ 122019 h 126142"/>
                <a:gd name="connsiteX3" fmla="*/ 195645 w 1289486"/>
                <a:gd name="connsiteY3" fmla="*/ 16598 h 126142"/>
                <a:gd name="connsiteX4" fmla="*/ 366310 w 1289486"/>
                <a:gd name="connsiteY4" fmla="*/ 124479 h 126142"/>
                <a:gd name="connsiteX5" fmla="*/ 378023 w 1289486"/>
                <a:gd name="connsiteY5" fmla="*/ 121551 h 126142"/>
                <a:gd name="connsiteX6" fmla="*/ 378023 w 1289486"/>
                <a:gd name="connsiteY6" fmla="*/ 16130 h 126142"/>
                <a:gd name="connsiteX7" fmla="*/ 548688 w 1289486"/>
                <a:gd name="connsiteY7" fmla="*/ 124010 h 126142"/>
                <a:gd name="connsiteX8" fmla="*/ 560401 w 1289486"/>
                <a:gd name="connsiteY8" fmla="*/ 121082 h 126142"/>
                <a:gd name="connsiteX9" fmla="*/ 560401 w 1289486"/>
                <a:gd name="connsiteY9" fmla="*/ 15661 h 126142"/>
                <a:gd name="connsiteX10" fmla="*/ 731066 w 1289486"/>
                <a:gd name="connsiteY10" fmla="*/ 123542 h 126142"/>
                <a:gd name="connsiteX11" fmla="*/ 742780 w 1289486"/>
                <a:gd name="connsiteY11" fmla="*/ 120614 h 126142"/>
                <a:gd name="connsiteX12" fmla="*/ 742780 w 1289486"/>
                <a:gd name="connsiteY12" fmla="*/ 15193 h 126142"/>
                <a:gd name="connsiteX13" fmla="*/ 913444 w 1289486"/>
                <a:gd name="connsiteY13" fmla="*/ 123073 h 126142"/>
                <a:gd name="connsiteX14" fmla="*/ 925158 w 1289486"/>
                <a:gd name="connsiteY14" fmla="*/ 120145 h 126142"/>
                <a:gd name="connsiteX15" fmla="*/ 925158 w 1289486"/>
                <a:gd name="connsiteY15" fmla="*/ 14724 h 126142"/>
                <a:gd name="connsiteX16" fmla="*/ 1095823 w 1289486"/>
                <a:gd name="connsiteY16" fmla="*/ 122605 h 126142"/>
                <a:gd name="connsiteX17" fmla="*/ 1107536 w 1289486"/>
                <a:gd name="connsiteY17" fmla="*/ 119676 h 126142"/>
                <a:gd name="connsiteX18" fmla="*/ 1107536 w 1289486"/>
                <a:gd name="connsiteY18" fmla="*/ 14256 h 126142"/>
                <a:gd name="connsiteX19" fmla="*/ 1278201 w 1289486"/>
                <a:gd name="connsiteY19" fmla="*/ 122136 h 126142"/>
                <a:gd name="connsiteX20" fmla="*/ 1287572 w 1289486"/>
                <a:gd name="connsiteY20" fmla="*/ 116162 h 126142"/>
                <a:gd name="connsiteX21" fmla="*/ 1105545 w 1289486"/>
                <a:gd name="connsiteY21" fmla="*/ 1136 h 126142"/>
                <a:gd name="connsiteX22" fmla="*/ 1105545 w 1289486"/>
                <a:gd name="connsiteY22" fmla="*/ 1136 h 126142"/>
                <a:gd name="connsiteX23" fmla="*/ 1098400 w 1289486"/>
                <a:gd name="connsiteY23" fmla="*/ 434 h 126142"/>
                <a:gd name="connsiteX24" fmla="*/ 1094417 w 1289486"/>
                <a:gd name="connsiteY24" fmla="*/ 4065 h 126142"/>
                <a:gd name="connsiteX25" fmla="*/ 1094417 w 1289486"/>
                <a:gd name="connsiteY25" fmla="*/ 4065 h 126142"/>
                <a:gd name="connsiteX26" fmla="*/ 1094417 w 1289486"/>
                <a:gd name="connsiteY26" fmla="*/ 109486 h 126142"/>
                <a:gd name="connsiteX27" fmla="*/ 923752 w 1289486"/>
                <a:gd name="connsiteY27" fmla="*/ 1605 h 126142"/>
                <a:gd name="connsiteX28" fmla="*/ 923752 w 1289486"/>
                <a:gd name="connsiteY28" fmla="*/ 1605 h 126142"/>
                <a:gd name="connsiteX29" fmla="*/ 916724 w 1289486"/>
                <a:gd name="connsiteY29" fmla="*/ 902 h 126142"/>
                <a:gd name="connsiteX30" fmla="*/ 912742 w 1289486"/>
                <a:gd name="connsiteY30" fmla="*/ 4533 h 126142"/>
                <a:gd name="connsiteX31" fmla="*/ 912742 w 1289486"/>
                <a:gd name="connsiteY31" fmla="*/ 4533 h 126142"/>
                <a:gd name="connsiteX32" fmla="*/ 912742 w 1289486"/>
                <a:gd name="connsiteY32" fmla="*/ 109954 h 126142"/>
                <a:gd name="connsiteX33" fmla="*/ 739266 w 1289486"/>
                <a:gd name="connsiteY33" fmla="*/ 3948 h 126142"/>
                <a:gd name="connsiteX34" fmla="*/ 739266 w 1289486"/>
                <a:gd name="connsiteY34" fmla="*/ 3948 h 126142"/>
                <a:gd name="connsiteX35" fmla="*/ 732120 w 1289486"/>
                <a:gd name="connsiteY35" fmla="*/ 3245 h 126142"/>
                <a:gd name="connsiteX36" fmla="*/ 728138 w 1289486"/>
                <a:gd name="connsiteY36" fmla="*/ 6876 h 126142"/>
                <a:gd name="connsiteX37" fmla="*/ 728138 w 1289486"/>
                <a:gd name="connsiteY37" fmla="*/ 6876 h 126142"/>
                <a:gd name="connsiteX38" fmla="*/ 728138 w 1289486"/>
                <a:gd name="connsiteY38" fmla="*/ 112297 h 126142"/>
                <a:gd name="connsiteX39" fmla="*/ 557473 w 1289486"/>
                <a:gd name="connsiteY39" fmla="*/ 4416 h 126142"/>
                <a:gd name="connsiteX40" fmla="*/ 557473 w 1289486"/>
                <a:gd name="connsiteY40" fmla="*/ 4416 h 126142"/>
                <a:gd name="connsiteX41" fmla="*/ 550445 w 1289486"/>
                <a:gd name="connsiteY41" fmla="*/ 3713 h 126142"/>
                <a:gd name="connsiteX42" fmla="*/ 546462 w 1289486"/>
                <a:gd name="connsiteY42" fmla="*/ 7345 h 126142"/>
                <a:gd name="connsiteX43" fmla="*/ 546462 w 1289486"/>
                <a:gd name="connsiteY43" fmla="*/ 7345 h 126142"/>
                <a:gd name="connsiteX44" fmla="*/ 546462 w 1289486"/>
                <a:gd name="connsiteY44" fmla="*/ 112766 h 126142"/>
                <a:gd name="connsiteX45" fmla="*/ 375798 w 1289486"/>
                <a:gd name="connsiteY45" fmla="*/ 4885 h 126142"/>
                <a:gd name="connsiteX46" fmla="*/ 375798 w 1289486"/>
                <a:gd name="connsiteY46" fmla="*/ 4885 h 126142"/>
                <a:gd name="connsiteX47" fmla="*/ 368652 w 1289486"/>
                <a:gd name="connsiteY47" fmla="*/ 4182 h 126142"/>
                <a:gd name="connsiteX48" fmla="*/ 364670 w 1289486"/>
                <a:gd name="connsiteY48" fmla="*/ 7813 h 126142"/>
                <a:gd name="connsiteX49" fmla="*/ 364670 w 1289486"/>
                <a:gd name="connsiteY49" fmla="*/ 7813 h 126142"/>
                <a:gd name="connsiteX50" fmla="*/ 364670 w 1289486"/>
                <a:gd name="connsiteY50" fmla="*/ 113234 h 126142"/>
                <a:gd name="connsiteX51" fmla="*/ 194005 w 1289486"/>
                <a:gd name="connsiteY51" fmla="*/ 5353 h 126142"/>
                <a:gd name="connsiteX52" fmla="*/ 194005 w 1289486"/>
                <a:gd name="connsiteY52" fmla="*/ 5353 h 126142"/>
                <a:gd name="connsiteX53" fmla="*/ 186977 w 1289486"/>
                <a:gd name="connsiteY53" fmla="*/ 4650 h 126142"/>
                <a:gd name="connsiteX54" fmla="*/ 182877 w 1289486"/>
                <a:gd name="connsiteY54" fmla="*/ 8282 h 126142"/>
                <a:gd name="connsiteX55" fmla="*/ 182877 w 1289486"/>
                <a:gd name="connsiteY55" fmla="*/ 8282 h 126142"/>
                <a:gd name="connsiteX56" fmla="*/ 182877 w 1289486"/>
                <a:gd name="connsiteY56" fmla="*/ 113702 h 126142"/>
                <a:gd name="connsiteX57" fmla="*/ 12213 w 1289486"/>
                <a:gd name="connsiteY57" fmla="*/ 5822 h 126142"/>
                <a:gd name="connsiteX58" fmla="*/ 1905 w 1289486"/>
                <a:gd name="connsiteY58" fmla="*/ 9921 h 12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289486" h="126142">
                  <a:moveTo>
                    <a:pt x="1905" y="9921"/>
                  </a:moveTo>
                  <a:lnTo>
                    <a:pt x="183932" y="124947"/>
                  </a:lnTo>
                  <a:cubicBezTo>
                    <a:pt x="187914" y="127524"/>
                    <a:pt x="195645" y="125650"/>
                    <a:pt x="195645" y="122019"/>
                  </a:cubicBezTo>
                  <a:lnTo>
                    <a:pt x="195645" y="16598"/>
                  </a:lnTo>
                  <a:lnTo>
                    <a:pt x="366310" y="124479"/>
                  </a:lnTo>
                  <a:cubicBezTo>
                    <a:pt x="370409" y="127056"/>
                    <a:pt x="378023" y="125182"/>
                    <a:pt x="378023" y="121551"/>
                  </a:cubicBezTo>
                  <a:lnTo>
                    <a:pt x="378023" y="16130"/>
                  </a:lnTo>
                  <a:lnTo>
                    <a:pt x="548688" y="124010"/>
                  </a:lnTo>
                  <a:cubicBezTo>
                    <a:pt x="552671" y="126587"/>
                    <a:pt x="560401" y="124713"/>
                    <a:pt x="560401" y="121082"/>
                  </a:cubicBezTo>
                  <a:lnTo>
                    <a:pt x="560401" y="15661"/>
                  </a:lnTo>
                  <a:lnTo>
                    <a:pt x="731066" y="123542"/>
                  </a:lnTo>
                  <a:cubicBezTo>
                    <a:pt x="735166" y="126119"/>
                    <a:pt x="742780" y="124245"/>
                    <a:pt x="742780" y="120614"/>
                  </a:cubicBezTo>
                  <a:lnTo>
                    <a:pt x="742780" y="15193"/>
                  </a:lnTo>
                  <a:lnTo>
                    <a:pt x="913444" y="123073"/>
                  </a:lnTo>
                  <a:cubicBezTo>
                    <a:pt x="917427" y="125650"/>
                    <a:pt x="925158" y="123776"/>
                    <a:pt x="925158" y="120145"/>
                  </a:cubicBezTo>
                  <a:lnTo>
                    <a:pt x="925158" y="14724"/>
                  </a:lnTo>
                  <a:lnTo>
                    <a:pt x="1095823" y="122605"/>
                  </a:lnTo>
                  <a:cubicBezTo>
                    <a:pt x="1099922" y="125182"/>
                    <a:pt x="1107536" y="123308"/>
                    <a:pt x="1107536" y="119676"/>
                  </a:cubicBezTo>
                  <a:lnTo>
                    <a:pt x="1107536" y="14256"/>
                  </a:lnTo>
                  <a:lnTo>
                    <a:pt x="1278201" y="122136"/>
                  </a:lnTo>
                  <a:cubicBezTo>
                    <a:pt x="1284175" y="125885"/>
                    <a:pt x="1293546" y="120028"/>
                    <a:pt x="1287572" y="116162"/>
                  </a:cubicBezTo>
                  <a:lnTo>
                    <a:pt x="1105545" y="1136"/>
                  </a:lnTo>
                  <a:lnTo>
                    <a:pt x="1105545" y="1136"/>
                  </a:lnTo>
                  <a:cubicBezTo>
                    <a:pt x="1103363" y="-77"/>
                    <a:pt x="1100776" y="-331"/>
                    <a:pt x="1098400" y="434"/>
                  </a:cubicBezTo>
                  <a:cubicBezTo>
                    <a:pt x="1096291" y="1019"/>
                    <a:pt x="1094534" y="2191"/>
                    <a:pt x="1094417" y="4065"/>
                  </a:cubicBezTo>
                  <a:lnTo>
                    <a:pt x="1094417" y="4065"/>
                  </a:lnTo>
                  <a:lnTo>
                    <a:pt x="1094417" y="109486"/>
                  </a:lnTo>
                  <a:lnTo>
                    <a:pt x="923752" y="1605"/>
                  </a:lnTo>
                  <a:lnTo>
                    <a:pt x="923752" y="1605"/>
                  </a:lnTo>
                  <a:cubicBezTo>
                    <a:pt x="921611" y="398"/>
                    <a:pt x="919062" y="143"/>
                    <a:pt x="916724" y="902"/>
                  </a:cubicBezTo>
                  <a:cubicBezTo>
                    <a:pt x="914499" y="1488"/>
                    <a:pt x="912859" y="2659"/>
                    <a:pt x="912742" y="4533"/>
                  </a:cubicBezTo>
                  <a:lnTo>
                    <a:pt x="912742" y="4533"/>
                  </a:lnTo>
                  <a:lnTo>
                    <a:pt x="912742" y="109954"/>
                  </a:lnTo>
                  <a:lnTo>
                    <a:pt x="739266" y="3948"/>
                  </a:lnTo>
                  <a:lnTo>
                    <a:pt x="739266" y="3948"/>
                  </a:lnTo>
                  <a:cubicBezTo>
                    <a:pt x="737084" y="2735"/>
                    <a:pt x="734497" y="2480"/>
                    <a:pt x="732120" y="3245"/>
                  </a:cubicBezTo>
                  <a:cubicBezTo>
                    <a:pt x="730012" y="3831"/>
                    <a:pt x="728255" y="5002"/>
                    <a:pt x="728138" y="6876"/>
                  </a:cubicBezTo>
                  <a:lnTo>
                    <a:pt x="728138" y="6876"/>
                  </a:lnTo>
                  <a:lnTo>
                    <a:pt x="728138" y="112297"/>
                  </a:lnTo>
                  <a:lnTo>
                    <a:pt x="557473" y="4416"/>
                  </a:lnTo>
                  <a:lnTo>
                    <a:pt x="557473" y="4416"/>
                  </a:lnTo>
                  <a:cubicBezTo>
                    <a:pt x="555332" y="3209"/>
                    <a:pt x="552783" y="2954"/>
                    <a:pt x="550445" y="3713"/>
                  </a:cubicBezTo>
                  <a:cubicBezTo>
                    <a:pt x="548219" y="4299"/>
                    <a:pt x="546580" y="5470"/>
                    <a:pt x="546462" y="7345"/>
                  </a:cubicBezTo>
                  <a:lnTo>
                    <a:pt x="546462" y="7345"/>
                  </a:lnTo>
                  <a:lnTo>
                    <a:pt x="546462" y="112766"/>
                  </a:lnTo>
                  <a:lnTo>
                    <a:pt x="375798" y="4885"/>
                  </a:lnTo>
                  <a:lnTo>
                    <a:pt x="375798" y="4885"/>
                  </a:lnTo>
                  <a:cubicBezTo>
                    <a:pt x="373616" y="3672"/>
                    <a:pt x="371029" y="3417"/>
                    <a:pt x="368652" y="4182"/>
                  </a:cubicBezTo>
                  <a:cubicBezTo>
                    <a:pt x="366544" y="4768"/>
                    <a:pt x="364787" y="5939"/>
                    <a:pt x="364670" y="7813"/>
                  </a:cubicBezTo>
                  <a:lnTo>
                    <a:pt x="364670" y="7813"/>
                  </a:lnTo>
                  <a:lnTo>
                    <a:pt x="364670" y="113234"/>
                  </a:lnTo>
                  <a:lnTo>
                    <a:pt x="194005" y="5353"/>
                  </a:lnTo>
                  <a:lnTo>
                    <a:pt x="194005" y="5353"/>
                  </a:lnTo>
                  <a:cubicBezTo>
                    <a:pt x="191864" y="4146"/>
                    <a:pt x="189315" y="3891"/>
                    <a:pt x="186977" y="4650"/>
                  </a:cubicBezTo>
                  <a:cubicBezTo>
                    <a:pt x="184752" y="5236"/>
                    <a:pt x="183112" y="6408"/>
                    <a:pt x="182877" y="8282"/>
                  </a:cubicBezTo>
                  <a:lnTo>
                    <a:pt x="182877" y="8282"/>
                  </a:lnTo>
                  <a:lnTo>
                    <a:pt x="182877" y="113702"/>
                  </a:lnTo>
                  <a:lnTo>
                    <a:pt x="12213" y="5822"/>
                  </a:lnTo>
                  <a:cubicBezTo>
                    <a:pt x="5302" y="82"/>
                    <a:pt x="-4069" y="6056"/>
                    <a:pt x="1905" y="9921"/>
                  </a:cubicBez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8" name="任意多边形: 形状 1057">
              <a:extLst>
                <a:ext uri="{FF2B5EF4-FFF2-40B4-BE49-F238E27FC236}">
                  <a16:creationId xmlns:a16="http://schemas.microsoft.com/office/drawing/2014/main" id="{D5F68E85-A5FE-41DD-8611-87A7839D47EB}"/>
                </a:ext>
              </a:extLst>
            </p:cNvPr>
            <p:cNvSpPr/>
            <p:nvPr/>
          </p:nvSpPr>
          <p:spPr>
            <a:xfrm>
              <a:off x="5178366" y="2258934"/>
              <a:ext cx="1631818" cy="160915"/>
            </a:xfrm>
            <a:custGeom>
              <a:avLst/>
              <a:gdLst>
                <a:gd name="connsiteX0" fmla="*/ 0 w 1293748"/>
                <a:gd name="connsiteY0" fmla="*/ 121370 h 127578"/>
                <a:gd name="connsiteX1" fmla="*/ 9956 w 1293748"/>
                <a:gd name="connsiteY1" fmla="*/ 127578 h 127578"/>
                <a:gd name="connsiteX2" fmla="*/ 1283793 w 1293748"/>
                <a:gd name="connsiteY2" fmla="*/ 127578 h 127578"/>
                <a:gd name="connsiteX3" fmla="*/ 1293749 w 1293748"/>
                <a:gd name="connsiteY3" fmla="*/ 121370 h 127578"/>
                <a:gd name="connsiteX4" fmla="*/ 1293749 w 1293748"/>
                <a:gd name="connsiteY4" fmla="*/ 6227 h 127578"/>
                <a:gd name="connsiteX5" fmla="*/ 1283793 w 1293748"/>
                <a:gd name="connsiteY5" fmla="*/ 19 h 127578"/>
                <a:gd name="connsiteX6" fmla="*/ 9956 w 1293748"/>
                <a:gd name="connsiteY6" fmla="*/ 19 h 127578"/>
                <a:gd name="connsiteX7" fmla="*/ 3280 w 1293748"/>
                <a:gd name="connsiteY7" fmla="*/ 1659 h 127578"/>
                <a:gd name="connsiteX8" fmla="*/ 3280 w 1293748"/>
                <a:gd name="connsiteY8" fmla="*/ 1659 h 127578"/>
                <a:gd name="connsiteX9" fmla="*/ 3280 w 1293748"/>
                <a:gd name="connsiteY9" fmla="*/ 1659 h 127578"/>
                <a:gd name="connsiteX10" fmla="*/ 586 w 1293748"/>
                <a:gd name="connsiteY10" fmla="*/ 5876 h 127578"/>
                <a:gd name="connsiteX11" fmla="*/ 440659 w 1293748"/>
                <a:gd name="connsiteY11" fmla="*/ 12552 h 127578"/>
                <a:gd name="connsiteX12" fmla="*/ 1273836 w 1293748"/>
                <a:gd name="connsiteY12" fmla="*/ 12552 h 127578"/>
                <a:gd name="connsiteX13" fmla="*/ 1273836 w 1293748"/>
                <a:gd name="connsiteY13" fmla="*/ 115045 h 127578"/>
                <a:gd name="connsiteX14" fmla="*/ 20499 w 1293748"/>
                <a:gd name="connsiteY14" fmla="*/ 115045 h 127578"/>
                <a:gd name="connsiteX15" fmla="*/ 20499 w 1293748"/>
                <a:gd name="connsiteY15" fmla="*/ 12552 h 12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3748" h="127578">
                  <a:moveTo>
                    <a:pt x="0" y="121370"/>
                  </a:moveTo>
                  <a:cubicBezTo>
                    <a:pt x="0" y="124767"/>
                    <a:pt x="4568" y="127578"/>
                    <a:pt x="9956" y="127578"/>
                  </a:cubicBezTo>
                  <a:lnTo>
                    <a:pt x="1283793" y="127578"/>
                  </a:lnTo>
                  <a:cubicBezTo>
                    <a:pt x="1289181" y="127578"/>
                    <a:pt x="1293749" y="124767"/>
                    <a:pt x="1293749" y="121370"/>
                  </a:cubicBezTo>
                  <a:lnTo>
                    <a:pt x="1293749" y="6227"/>
                  </a:lnTo>
                  <a:cubicBezTo>
                    <a:pt x="1293749" y="2830"/>
                    <a:pt x="1289181" y="19"/>
                    <a:pt x="1283793" y="19"/>
                  </a:cubicBezTo>
                  <a:lnTo>
                    <a:pt x="9956" y="19"/>
                  </a:lnTo>
                  <a:cubicBezTo>
                    <a:pt x="7617" y="-114"/>
                    <a:pt x="5291" y="457"/>
                    <a:pt x="3280" y="1659"/>
                  </a:cubicBezTo>
                  <a:lnTo>
                    <a:pt x="3280" y="1659"/>
                  </a:lnTo>
                  <a:lnTo>
                    <a:pt x="3280" y="1659"/>
                  </a:lnTo>
                  <a:cubicBezTo>
                    <a:pt x="1698" y="2488"/>
                    <a:pt x="673" y="4092"/>
                    <a:pt x="586" y="5876"/>
                  </a:cubicBezTo>
                  <a:close/>
                  <a:moveTo>
                    <a:pt x="440659" y="12552"/>
                  </a:moveTo>
                  <a:lnTo>
                    <a:pt x="1273836" y="12552"/>
                  </a:lnTo>
                  <a:lnTo>
                    <a:pt x="1273836" y="115045"/>
                  </a:lnTo>
                  <a:lnTo>
                    <a:pt x="20499" y="115045"/>
                  </a:lnTo>
                  <a:lnTo>
                    <a:pt x="20499" y="12552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9" name="任意多边形: 形状 1058">
              <a:extLst>
                <a:ext uri="{FF2B5EF4-FFF2-40B4-BE49-F238E27FC236}">
                  <a16:creationId xmlns:a16="http://schemas.microsoft.com/office/drawing/2014/main" id="{FC8B5D65-43C5-43EB-A36A-B850FF4DB00A}"/>
                </a:ext>
              </a:extLst>
            </p:cNvPr>
            <p:cNvSpPr/>
            <p:nvPr/>
          </p:nvSpPr>
          <p:spPr>
            <a:xfrm>
              <a:off x="5182613" y="2261587"/>
              <a:ext cx="1626442" cy="159046"/>
            </a:xfrm>
            <a:custGeom>
              <a:avLst/>
              <a:gdLst>
                <a:gd name="connsiteX0" fmla="*/ 1905 w 1289486"/>
                <a:gd name="connsiteY0" fmla="*/ 116221 h 126096"/>
                <a:gd name="connsiteX1" fmla="*/ 183932 w 1289486"/>
                <a:gd name="connsiteY1" fmla="*/ 1195 h 126096"/>
                <a:gd name="connsiteX2" fmla="*/ 195645 w 1289486"/>
                <a:gd name="connsiteY2" fmla="*/ 4123 h 126096"/>
                <a:gd name="connsiteX3" fmla="*/ 195645 w 1289486"/>
                <a:gd name="connsiteY3" fmla="*/ 109544 h 126096"/>
                <a:gd name="connsiteX4" fmla="*/ 366310 w 1289486"/>
                <a:gd name="connsiteY4" fmla="*/ 1663 h 126096"/>
                <a:gd name="connsiteX5" fmla="*/ 378023 w 1289486"/>
                <a:gd name="connsiteY5" fmla="*/ 4592 h 126096"/>
                <a:gd name="connsiteX6" fmla="*/ 378023 w 1289486"/>
                <a:gd name="connsiteY6" fmla="*/ 110013 h 126096"/>
                <a:gd name="connsiteX7" fmla="*/ 548688 w 1289486"/>
                <a:gd name="connsiteY7" fmla="*/ 2132 h 126096"/>
                <a:gd name="connsiteX8" fmla="*/ 560401 w 1289486"/>
                <a:gd name="connsiteY8" fmla="*/ 5060 h 126096"/>
                <a:gd name="connsiteX9" fmla="*/ 560401 w 1289486"/>
                <a:gd name="connsiteY9" fmla="*/ 110481 h 126096"/>
                <a:gd name="connsiteX10" fmla="*/ 731066 w 1289486"/>
                <a:gd name="connsiteY10" fmla="*/ 2600 h 126096"/>
                <a:gd name="connsiteX11" fmla="*/ 742780 w 1289486"/>
                <a:gd name="connsiteY11" fmla="*/ 5529 h 126096"/>
                <a:gd name="connsiteX12" fmla="*/ 742780 w 1289486"/>
                <a:gd name="connsiteY12" fmla="*/ 110950 h 126096"/>
                <a:gd name="connsiteX13" fmla="*/ 913444 w 1289486"/>
                <a:gd name="connsiteY13" fmla="*/ 3069 h 126096"/>
                <a:gd name="connsiteX14" fmla="*/ 925158 w 1289486"/>
                <a:gd name="connsiteY14" fmla="*/ 5997 h 126096"/>
                <a:gd name="connsiteX15" fmla="*/ 925158 w 1289486"/>
                <a:gd name="connsiteY15" fmla="*/ 111418 h 126096"/>
                <a:gd name="connsiteX16" fmla="*/ 1095823 w 1289486"/>
                <a:gd name="connsiteY16" fmla="*/ 3537 h 126096"/>
                <a:gd name="connsiteX17" fmla="*/ 1107536 w 1289486"/>
                <a:gd name="connsiteY17" fmla="*/ 6466 h 126096"/>
                <a:gd name="connsiteX18" fmla="*/ 1107536 w 1289486"/>
                <a:gd name="connsiteY18" fmla="*/ 111887 h 126096"/>
                <a:gd name="connsiteX19" fmla="*/ 1278201 w 1289486"/>
                <a:gd name="connsiteY19" fmla="*/ 4006 h 126096"/>
                <a:gd name="connsiteX20" fmla="*/ 1287572 w 1289486"/>
                <a:gd name="connsiteY20" fmla="*/ 9980 h 126096"/>
                <a:gd name="connsiteX21" fmla="*/ 1105545 w 1289486"/>
                <a:gd name="connsiteY21" fmla="*/ 125006 h 126096"/>
                <a:gd name="connsiteX22" fmla="*/ 1105545 w 1289486"/>
                <a:gd name="connsiteY22" fmla="*/ 125006 h 126096"/>
                <a:gd name="connsiteX23" fmla="*/ 1098400 w 1289486"/>
                <a:gd name="connsiteY23" fmla="*/ 125709 h 126096"/>
                <a:gd name="connsiteX24" fmla="*/ 1094417 w 1289486"/>
                <a:gd name="connsiteY24" fmla="*/ 122078 h 126096"/>
                <a:gd name="connsiteX25" fmla="*/ 1094417 w 1289486"/>
                <a:gd name="connsiteY25" fmla="*/ 122078 h 126096"/>
                <a:gd name="connsiteX26" fmla="*/ 1094417 w 1289486"/>
                <a:gd name="connsiteY26" fmla="*/ 16657 h 126096"/>
                <a:gd name="connsiteX27" fmla="*/ 923752 w 1289486"/>
                <a:gd name="connsiteY27" fmla="*/ 124537 h 126096"/>
                <a:gd name="connsiteX28" fmla="*/ 923752 w 1289486"/>
                <a:gd name="connsiteY28" fmla="*/ 124537 h 126096"/>
                <a:gd name="connsiteX29" fmla="*/ 916724 w 1289486"/>
                <a:gd name="connsiteY29" fmla="*/ 125240 h 126096"/>
                <a:gd name="connsiteX30" fmla="*/ 912742 w 1289486"/>
                <a:gd name="connsiteY30" fmla="*/ 121609 h 126096"/>
                <a:gd name="connsiteX31" fmla="*/ 912742 w 1289486"/>
                <a:gd name="connsiteY31" fmla="*/ 121609 h 126096"/>
                <a:gd name="connsiteX32" fmla="*/ 912742 w 1289486"/>
                <a:gd name="connsiteY32" fmla="*/ 16188 h 126096"/>
                <a:gd name="connsiteX33" fmla="*/ 739266 w 1289486"/>
                <a:gd name="connsiteY33" fmla="*/ 122195 h 126096"/>
                <a:gd name="connsiteX34" fmla="*/ 739266 w 1289486"/>
                <a:gd name="connsiteY34" fmla="*/ 122195 h 126096"/>
                <a:gd name="connsiteX35" fmla="*/ 732120 w 1289486"/>
                <a:gd name="connsiteY35" fmla="*/ 122897 h 126096"/>
                <a:gd name="connsiteX36" fmla="*/ 728138 w 1289486"/>
                <a:gd name="connsiteY36" fmla="*/ 119266 h 126096"/>
                <a:gd name="connsiteX37" fmla="*/ 728138 w 1289486"/>
                <a:gd name="connsiteY37" fmla="*/ 119266 h 126096"/>
                <a:gd name="connsiteX38" fmla="*/ 728138 w 1289486"/>
                <a:gd name="connsiteY38" fmla="*/ 13845 h 126096"/>
                <a:gd name="connsiteX39" fmla="*/ 557473 w 1289486"/>
                <a:gd name="connsiteY39" fmla="*/ 121726 h 126096"/>
                <a:gd name="connsiteX40" fmla="*/ 557473 w 1289486"/>
                <a:gd name="connsiteY40" fmla="*/ 121726 h 126096"/>
                <a:gd name="connsiteX41" fmla="*/ 550445 w 1289486"/>
                <a:gd name="connsiteY41" fmla="*/ 122429 h 126096"/>
                <a:gd name="connsiteX42" fmla="*/ 546462 w 1289486"/>
                <a:gd name="connsiteY42" fmla="*/ 118798 h 126096"/>
                <a:gd name="connsiteX43" fmla="*/ 546462 w 1289486"/>
                <a:gd name="connsiteY43" fmla="*/ 118798 h 126096"/>
                <a:gd name="connsiteX44" fmla="*/ 546462 w 1289486"/>
                <a:gd name="connsiteY44" fmla="*/ 13377 h 126096"/>
                <a:gd name="connsiteX45" fmla="*/ 375798 w 1289486"/>
                <a:gd name="connsiteY45" fmla="*/ 121258 h 126096"/>
                <a:gd name="connsiteX46" fmla="*/ 375798 w 1289486"/>
                <a:gd name="connsiteY46" fmla="*/ 121258 h 126096"/>
                <a:gd name="connsiteX47" fmla="*/ 368652 w 1289486"/>
                <a:gd name="connsiteY47" fmla="*/ 121960 h 126096"/>
                <a:gd name="connsiteX48" fmla="*/ 364670 w 1289486"/>
                <a:gd name="connsiteY48" fmla="*/ 118329 h 126096"/>
                <a:gd name="connsiteX49" fmla="*/ 364670 w 1289486"/>
                <a:gd name="connsiteY49" fmla="*/ 118329 h 126096"/>
                <a:gd name="connsiteX50" fmla="*/ 364670 w 1289486"/>
                <a:gd name="connsiteY50" fmla="*/ 12908 h 126096"/>
                <a:gd name="connsiteX51" fmla="*/ 194005 w 1289486"/>
                <a:gd name="connsiteY51" fmla="*/ 120789 h 126096"/>
                <a:gd name="connsiteX52" fmla="*/ 194005 w 1289486"/>
                <a:gd name="connsiteY52" fmla="*/ 120789 h 126096"/>
                <a:gd name="connsiteX53" fmla="*/ 186977 w 1289486"/>
                <a:gd name="connsiteY53" fmla="*/ 121492 h 126096"/>
                <a:gd name="connsiteX54" fmla="*/ 182877 w 1289486"/>
                <a:gd name="connsiteY54" fmla="*/ 117861 h 126096"/>
                <a:gd name="connsiteX55" fmla="*/ 182877 w 1289486"/>
                <a:gd name="connsiteY55" fmla="*/ 117861 h 126096"/>
                <a:gd name="connsiteX56" fmla="*/ 182877 w 1289486"/>
                <a:gd name="connsiteY56" fmla="*/ 12440 h 126096"/>
                <a:gd name="connsiteX57" fmla="*/ 12213 w 1289486"/>
                <a:gd name="connsiteY57" fmla="*/ 120320 h 126096"/>
                <a:gd name="connsiteX58" fmla="*/ 1905 w 1289486"/>
                <a:gd name="connsiteY58" fmla="*/ 116221 h 12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289486" h="126096">
                  <a:moveTo>
                    <a:pt x="1905" y="116221"/>
                  </a:moveTo>
                  <a:lnTo>
                    <a:pt x="183932" y="1195"/>
                  </a:lnTo>
                  <a:cubicBezTo>
                    <a:pt x="187914" y="-1382"/>
                    <a:pt x="195645" y="492"/>
                    <a:pt x="195645" y="4123"/>
                  </a:cubicBezTo>
                  <a:lnTo>
                    <a:pt x="195645" y="109544"/>
                  </a:lnTo>
                  <a:lnTo>
                    <a:pt x="366310" y="1663"/>
                  </a:lnTo>
                  <a:cubicBezTo>
                    <a:pt x="370409" y="-914"/>
                    <a:pt x="378023" y="960"/>
                    <a:pt x="378023" y="4592"/>
                  </a:cubicBezTo>
                  <a:lnTo>
                    <a:pt x="378023" y="110013"/>
                  </a:lnTo>
                  <a:lnTo>
                    <a:pt x="548688" y="2132"/>
                  </a:lnTo>
                  <a:cubicBezTo>
                    <a:pt x="552671" y="-445"/>
                    <a:pt x="560401" y="1429"/>
                    <a:pt x="560401" y="5060"/>
                  </a:cubicBezTo>
                  <a:lnTo>
                    <a:pt x="560401" y="110481"/>
                  </a:lnTo>
                  <a:lnTo>
                    <a:pt x="731066" y="2600"/>
                  </a:lnTo>
                  <a:cubicBezTo>
                    <a:pt x="735166" y="24"/>
                    <a:pt x="742780" y="1898"/>
                    <a:pt x="742780" y="5529"/>
                  </a:cubicBezTo>
                  <a:lnTo>
                    <a:pt x="742780" y="110950"/>
                  </a:lnTo>
                  <a:lnTo>
                    <a:pt x="913444" y="3069"/>
                  </a:lnTo>
                  <a:cubicBezTo>
                    <a:pt x="917427" y="492"/>
                    <a:pt x="925158" y="2366"/>
                    <a:pt x="925158" y="5997"/>
                  </a:cubicBezTo>
                  <a:lnTo>
                    <a:pt x="925158" y="111418"/>
                  </a:lnTo>
                  <a:lnTo>
                    <a:pt x="1095823" y="3537"/>
                  </a:lnTo>
                  <a:cubicBezTo>
                    <a:pt x="1099922" y="960"/>
                    <a:pt x="1107536" y="2835"/>
                    <a:pt x="1107536" y="6466"/>
                  </a:cubicBezTo>
                  <a:lnTo>
                    <a:pt x="1107536" y="111887"/>
                  </a:lnTo>
                  <a:lnTo>
                    <a:pt x="1278201" y="4006"/>
                  </a:lnTo>
                  <a:cubicBezTo>
                    <a:pt x="1284175" y="141"/>
                    <a:pt x="1293546" y="6114"/>
                    <a:pt x="1287572" y="9980"/>
                  </a:cubicBezTo>
                  <a:lnTo>
                    <a:pt x="1105545" y="125006"/>
                  </a:lnTo>
                  <a:lnTo>
                    <a:pt x="1105545" y="125006"/>
                  </a:lnTo>
                  <a:cubicBezTo>
                    <a:pt x="1103344" y="126155"/>
                    <a:pt x="1100783" y="126407"/>
                    <a:pt x="1098400" y="125709"/>
                  </a:cubicBezTo>
                  <a:cubicBezTo>
                    <a:pt x="1096291" y="125709"/>
                    <a:pt x="1094534" y="123952"/>
                    <a:pt x="1094417" y="122078"/>
                  </a:cubicBezTo>
                  <a:lnTo>
                    <a:pt x="1094417" y="122078"/>
                  </a:lnTo>
                  <a:lnTo>
                    <a:pt x="1094417" y="16657"/>
                  </a:lnTo>
                  <a:lnTo>
                    <a:pt x="923752" y="124537"/>
                  </a:lnTo>
                  <a:lnTo>
                    <a:pt x="923752" y="124537"/>
                  </a:lnTo>
                  <a:cubicBezTo>
                    <a:pt x="921595" y="125692"/>
                    <a:pt x="919068" y="125944"/>
                    <a:pt x="916724" y="125240"/>
                  </a:cubicBezTo>
                  <a:cubicBezTo>
                    <a:pt x="914499" y="125240"/>
                    <a:pt x="912859" y="123483"/>
                    <a:pt x="912742" y="121609"/>
                  </a:cubicBezTo>
                  <a:lnTo>
                    <a:pt x="912742" y="121609"/>
                  </a:lnTo>
                  <a:lnTo>
                    <a:pt x="912742" y="16188"/>
                  </a:lnTo>
                  <a:lnTo>
                    <a:pt x="739266" y="122195"/>
                  </a:lnTo>
                  <a:lnTo>
                    <a:pt x="739266" y="122195"/>
                  </a:lnTo>
                  <a:cubicBezTo>
                    <a:pt x="737064" y="123344"/>
                    <a:pt x="734503" y="123596"/>
                    <a:pt x="732120" y="122897"/>
                  </a:cubicBezTo>
                  <a:cubicBezTo>
                    <a:pt x="730012" y="122897"/>
                    <a:pt x="728255" y="121140"/>
                    <a:pt x="728138" y="119266"/>
                  </a:cubicBezTo>
                  <a:lnTo>
                    <a:pt x="728138" y="119266"/>
                  </a:lnTo>
                  <a:lnTo>
                    <a:pt x="728138" y="13845"/>
                  </a:lnTo>
                  <a:lnTo>
                    <a:pt x="557473" y="121726"/>
                  </a:lnTo>
                  <a:lnTo>
                    <a:pt x="557473" y="121726"/>
                  </a:lnTo>
                  <a:cubicBezTo>
                    <a:pt x="555315" y="122880"/>
                    <a:pt x="552788" y="123133"/>
                    <a:pt x="550445" y="122429"/>
                  </a:cubicBezTo>
                  <a:cubicBezTo>
                    <a:pt x="548219" y="122429"/>
                    <a:pt x="546580" y="120672"/>
                    <a:pt x="546462" y="118798"/>
                  </a:cubicBezTo>
                  <a:lnTo>
                    <a:pt x="546462" y="118798"/>
                  </a:lnTo>
                  <a:lnTo>
                    <a:pt x="546462" y="13377"/>
                  </a:lnTo>
                  <a:lnTo>
                    <a:pt x="375798" y="121258"/>
                  </a:lnTo>
                  <a:lnTo>
                    <a:pt x="375798" y="121258"/>
                  </a:lnTo>
                  <a:cubicBezTo>
                    <a:pt x="373596" y="122407"/>
                    <a:pt x="371036" y="122658"/>
                    <a:pt x="368652" y="121960"/>
                  </a:cubicBezTo>
                  <a:cubicBezTo>
                    <a:pt x="366544" y="121960"/>
                    <a:pt x="364787" y="120203"/>
                    <a:pt x="364670" y="118329"/>
                  </a:cubicBezTo>
                  <a:lnTo>
                    <a:pt x="364670" y="118329"/>
                  </a:lnTo>
                  <a:lnTo>
                    <a:pt x="364670" y="12908"/>
                  </a:lnTo>
                  <a:lnTo>
                    <a:pt x="194005" y="120789"/>
                  </a:lnTo>
                  <a:lnTo>
                    <a:pt x="194005" y="120789"/>
                  </a:lnTo>
                  <a:cubicBezTo>
                    <a:pt x="191847" y="121943"/>
                    <a:pt x="189321" y="122196"/>
                    <a:pt x="186977" y="121492"/>
                  </a:cubicBezTo>
                  <a:cubicBezTo>
                    <a:pt x="184752" y="121492"/>
                    <a:pt x="183112" y="119735"/>
                    <a:pt x="182877" y="117861"/>
                  </a:cubicBezTo>
                  <a:lnTo>
                    <a:pt x="182877" y="117861"/>
                  </a:lnTo>
                  <a:lnTo>
                    <a:pt x="182877" y="12440"/>
                  </a:lnTo>
                  <a:lnTo>
                    <a:pt x="12213" y="120320"/>
                  </a:lnTo>
                  <a:cubicBezTo>
                    <a:pt x="5302" y="125943"/>
                    <a:pt x="-4069" y="120086"/>
                    <a:pt x="1905" y="116221"/>
                  </a:cubicBez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0" name="任意多边形: 形状 1059">
              <a:extLst>
                <a:ext uri="{FF2B5EF4-FFF2-40B4-BE49-F238E27FC236}">
                  <a16:creationId xmlns:a16="http://schemas.microsoft.com/office/drawing/2014/main" id="{E4E8B053-4E43-4F6E-A64B-81C6C499CD23}"/>
                </a:ext>
              </a:extLst>
            </p:cNvPr>
            <p:cNvSpPr/>
            <p:nvPr/>
          </p:nvSpPr>
          <p:spPr>
            <a:xfrm>
              <a:off x="5178366" y="2258514"/>
              <a:ext cx="1631818" cy="160900"/>
            </a:xfrm>
            <a:custGeom>
              <a:avLst/>
              <a:gdLst>
                <a:gd name="connsiteX0" fmla="*/ 0 w 1293748"/>
                <a:gd name="connsiteY0" fmla="*/ 121703 h 127566"/>
                <a:gd name="connsiteX1" fmla="*/ 2694 w 1293748"/>
                <a:gd name="connsiteY1" fmla="*/ 125919 h 127566"/>
                <a:gd name="connsiteX2" fmla="*/ 2694 w 1293748"/>
                <a:gd name="connsiteY2" fmla="*/ 125919 h 127566"/>
                <a:gd name="connsiteX3" fmla="*/ 2694 w 1293748"/>
                <a:gd name="connsiteY3" fmla="*/ 125919 h 127566"/>
                <a:gd name="connsiteX4" fmla="*/ 9371 w 1293748"/>
                <a:gd name="connsiteY4" fmla="*/ 127559 h 127566"/>
                <a:gd name="connsiteX5" fmla="*/ 1283793 w 1293748"/>
                <a:gd name="connsiteY5" fmla="*/ 127559 h 127566"/>
                <a:gd name="connsiteX6" fmla="*/ 1293749 w 1293748"/>
                <a:gd name="connsiteY6" fmla="*/ 121351 h 127566"/>
                <a:gd name="connsiteX7" fmla="*/ 1293749 w 1293748"/>
                <a:gd name="connsiteY7" fmla="*/ 6208 h 127566"/>
                <a:gd name="connsiteX8" fmla="*/ 1283793 w 1293748"/>
                <a:gd name="connsiteY8" fmla="*/ 0 h 127566"/>
                <a:gd name="connsiteX9" fmla="*/ 9956 w 1293748"/>
                <a:gd name="connsiteY9" fmla="*/ 0 h 127566"/>
                <a:gd name="connsiteX10" fmla="*/ 0 w 1293748"/>
                <a:gd name="connsiteY10" fmla="*/ 6208 h 127566"/>
                <a:gd name="connsiteX11" fmla="*/ 19913 w 1293748"/>
                <a:gd name="connsiteY11" fmla="*/ 115377 h 127566"/>
                <a:gd name="connsiteX12" fmla="*/ 19913 w 1293748"/>
                <a:gd name="connsiteY12" fmla="*/ 12885 h 127566"/>
                <a:gd name="connsiteX13" fmla="*/ 1273836 w 1293748"/>
                <a:gd name="connsiteY13" fmla="*/ 12885 h 127566"/>
                <a:gd name="connsiteX14" fmla="*/ 1273836 w 1293748"/>
                <a:gd name="connsiteY14" fmla="*/ 115377 h 127566"/>
                <a:gd name="connsiteX15" fmla="*/ 20499 w 1293748"/>
                <a:gd name="connsiteY15" fmla="*/ 115377 h 12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3748" h="127566">
                  <a:moveTo>
                    <a:pt x="0" y="121703"/>
                  </a:moveTo>
                  <a:cubicBezTo>
                    <a:pt x="110" y="123479"/>
                    <a:pt x="1128" y="125073"/>
                    <a:pt x="2694" y="125919"/>
                  </a:cubicBezTo>
                  <a:lnTo>
                    <a:pt x="2694" y="125919"/>
                  </a:lnTo>
                  <a:lnTo>
                    <a:pt x="2694" y="125919"/>
                  </a:lnTo>
                  <a:cubicBezTo>
                    <a:pt x="4726" y="127072"/>
                    <a:pt x="7036" y="127640"/>
                    <a:pt x="9371" y="127559"/>
                  </a:cubicBezTo>
                  <a:lnTo>
                    <a:pt x="1283793" y="127559"/>
                  </a:lnTo>
                  <a:cubicBezTo>
                    <a:pt x="1289181" y="127559"/>
                    <a:pt x="1293749" y="124748"/>
                    <a:pt x="1293749" y="121351"/>
                  </a:cubicBezTo>
                  <a:lnTo>
                    <a:pt x="1293749" y="6208"/>
                  </a:lnTo>
                  <a:cubicBezTo>
                    <a:pt x="1293749" y="2811"/>
                    <a:pt x="1289181" y="0"/>
                    <a:pt x="1283793" y="0"/>
                  </a:cubicBezTo>
                  <a:lnTo>
                    <a:pt x="9956" y="0"/>
                  </a:lnTo>
                  <a:cubicBezTo>
                    <a:pt x="4568" y="0"/>
                    <a:pt x="0" y="2811"/>
                    <a:pt x="0" y="6208"/>
                  </a:cubicBezTo>
                  <a:close/>
                  <a:moveTo>
                    <a:pt x="19913" y="115377"/>
                  </a:moveTo>
                  <a:lnTo>
                    <a:pt x="19913" y="12885"/>
                  </a:lnTo>
                  <a:lnTo>
                    <a:pt x="1273836" y="12885"/>
                  </a:lnTo>
                  <a:lnTo>
                    <a:pt x="1273836" y="115377"/>
                  </a:lnTo>
                  <a:lnTo>
                    <a:pt x="20499" y="115377"/>
                  </a:ln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1" name="任意多边形: 形状 1060">
              <a:extLst>
                <a:ext uri="{FF2B5EF4-FFF2-40B4-BE49-F238E27FC236}">
                  <a16:creationId xmlns:a16="http://schemas.microsoft.com/office/drawing/2014/main" id="{D32CB164-451D-4199-809D-0F13D45E2236}"/>
                </a:ext>
              </a:extLst>
            </p:cNvPr>
            <p:cNvSpPr/>
            <p:nvPr/>
          </p:nvSpPr>
          <p:spPr>
            <a:xfrm rot="10800000">
              <a:off x="5149704" y="2247138"/>
              <a:ext cx="408803" cy="184677"/>
            </a:xfrm>
            <a:custGeom>
              <a:avLst/>
              <a:gdLst>
                <a:gd name="connsiteX0" fmla="*/ 293305 w 324110"/>
                <a:gd name="connsiteY0" fmla="*/ 0 h 146417"/>
                <a:gd name="connsiteX1" fmla="*/ 324111 w 324110"/>
                <a:gd name="connsiteY1" fmla="*/ 0 h 146417"/>
                <a:gd name="connsiteX2" fmla="*/ 324111 w 324110"/>
                <a:gd name="connsiteY2" fmla="*/ 146418 h 146417"/>
                <a:gd name="connsiteX3" fmla="*/ 293305 w 324110"/>
                <a:gd name="connsiteY3" fmla="*/ 146418 h 146417"/>
                <a:gd name="connsiteX4" fmla="*/ 30806 w 324110"/>
                <a:gd name="connsiteY4" fmla="*/ 146418 h 146417"/>
                <a:gd name="connsiteX5" fmla="*/ 0 w 324110"/>
                <a:gd name="connsiteY5" fmla="*/ 146418 h 146417"/>
                <a:gd name="connsiteX6" fmla="*/ 0 w 324110"/>
                <a:gd name="connsiteY6" fmla="*/ 0 h 146417"/>
                <a:gd name="connsiteX7" fmla="*/ 30806 w 324110"/>
                <a:gd name="connsiteY7" fmla="*/ 0 h 1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10" h="146417">
                  <a:moveTo>
                    <a:pt x="293305" y="0"/>
                  </a:moveTo>
                  <a:cubicBezTo>
                    <a:pt x="310318" y="0"/>
                    <a:pt x="324111" y="0"/>
                    <a:pt x="324111" y="0"/>
                  </a:cubicBezTo>
                  <a:lnTo>
                    <a:pt x="324111" y="146418"/>
                  </a:lnTo>
                  <a:cubicBezTo>
                    <a:pt x="324111" y="146418"/>
                    <a:pt x="310318" y="146418"/>
                    <a:pt x="293305" y="146418"/>
                  </a:cubicBezTo>
                  <a:lnTo>
                    <a:pt x="30806" y="146418"/>
                  </a:lnTo>
                  <a:cubicBezTo>
                    <a:pt x="13792" y="146418"/>
                    <a:pt x="0" y="146418"/>
                    <a:pt x="0" y="146418"/>
                  </a:cubicBezTo>
                  <a:lnTo>
                    <a:pt x="0" y="0"/>
                  </a:lnTo>
                  <a:cubicBezTo>
                    <a:pt x="0" y="0"/>
                    <a:pt x="13792" y="0"/>
                    <a:pt x="30806" y="0"/>
                  </a:cubicBezTo>
                  <a:close/>
                </a:path>
              </a:pathLst>
            </a:custGeom>
            <a:solidFill>
              <a:srgbClr val="F5F5F5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2" name="任意多边形: 形状 1061">
              <a:extLst>
                <a:ext uri="{FF2B5EF4-FFF2-40B4-BE49-F238E27FC236}">
                  <a16:creationId xmlns:a16="http://schemas.microsoft.com/office/drawing/2014/main" id="{C4F17DAE-F07C-4F08-9D7D-02F66C8C48F8}"/>
                </a:ext>
              </a:extLst>
            </p:cNvPr>
            <p:cNvSpPr/>
            <p:nvPr/>
          </p:nvSpPr>
          <p:spPr>
            <a:xfrm>
              <a:off x="5182613" y="3374754"/>
              <a:ext cx="1626442" cy="159003"/>
            </a:xfrm>
            <a:custGeom>
              <a:avLst/>
              <a:gdLst>
                <a:gd name="connsiteX0" fmla="*/ 1905 w 1289486"/>
                <a:gd name="connsiteY0" fmla="*/ 9804 h 126062"/>
                <a:gd name="connsiteX1" fmla="*/ 183932 w 1289486"/>
                <a:gd name="connsiteY1" fmla="*/ 124947 h 126062"/>
                <a:gd name="connsiteX2" fmla="*/ 195645 w 1289486"/>
                <a:gd name="connsiteY2" fmla="*/ 121902 h 126062"/>
                <a:gd name="connsiteX3" fmla="*/ 195645 w 1289486"/>
                <a:gd name="connsiteY3" fmla="*/ 16481 h 126062"/>
                <a:gd name="connsiteX4" fmla="*/ 366310 w 1289486"/>
                <a:gd name="connsiteY4" fmla="*/ 124479 h 126062"/>
                <a:gd name="connsiteX5" fmla="*/ 378023 w 1289486"/>
                <a:gd name="connsiteY5" fmla="*/ 121433 h 126062"/>
                <a:gd name="connsiteX6" fmla="*/ 378023 w 1289486"/>
                <a:gd name="connsiteY6" fmla="*/ 16012 h 126062"/>
                <a:gd name="connsiteX7" fmla="*/ 548688 w 1289486"/>
                <a:gd name="connsiteY7" fmla="*/ 124010 h 126062"/>
                <a:gd name="connsiteX8" fmla="*/ 560401 w 1289486"/>
                <a:gd name="connsiteY8" fmla="*/ 120965 h 126062"/>
                <a:gd name="connsiteX9" fmla="*/ 560401 w 1289486"/>
                <a:gd name="connsiteY9" fmla="*/ 15544 h 126062"/>
                <a:gd name="connsiteX10" fmla="*/ 731066 w 1289486"/>
                <a:gd name="connsiteY10" fmla="*/ 123542 h 126062"/>
                <a:gd name="connsiteX11" fmla="*/ 742780 w 1289486"/>
                <a:gd name="connsiteY11" fmla="*/ 120496 h 126062"/>
                <a:gd name="connsiteX12" fmla="*/ 742780 w 1289486"/>
                <a:gd name="connsiteY12" fmla="*/ 15075 h 126062"/>
                <a:gd name="connsiteX13" fmla="*/ 913444 w 1289486"/>
                <a:gd name="connsiteY13" fmla="*/ 123073 h 126062"/>
                <a:gd name="connsiteX14" fmla="*/ 925158 w 1289486"/>
                <a:gd name="connsiteY14" fmla="*/ 120028 h 126062"/>
                <a:gd name="connsiteX15" fmla="*/ 925158 w 1289486"/>
                <a:gd name="connsiteY15" fmla="*/ 14607 h 126062"/>
                <a:gd name="connsiteX16" fmla="*/ 1095823 w 1289486"/>
                <a:gd name="connsiteY16" fmla="*/ 122605 h 126062"/>
                <a:gd name="connsiteX17" fmla="*/ 1107536 w 1289486"/>
                <a:gd name="connsiteY17" fmla="*/ 119559 h 126062"/>
                <a:gd name="connsiteX18" fmla="*/ 1107536 w 1289486"/>
                <a:gd name="connsiteY18" fmla="*/ 14138 h 126062"/>
                <a:gd name="connsiteX19" fmla="*/ 1278201 w 1289486"/>
                <a:gd name="connsiteY19" fmla="*/ 122136 h 126062"/>
                <a:gd name="connsiteX20" fmla="*/ 1287572 w 1289486"/>
                <a:gd name="connsiteY20" fmla="*/ 116162 h 126062"/>
                <a:gd name="connsiteX21" fmla="*/ 1105545 w 1289486"/>
                <a:gd name="connsiteY21" fmla="*/ 1136 h 126062"/>
                <a:gd name="connsiteX22" fmla="*/ 1105545 w 1289486"/>
                <a:gd name="connsiteY22" fmla="*/ 1136 h 126062"/>
                <a:gd name="connsiteX23" fmla="*/ 1098400 w 1289486"/>
                <a:gd name="connsiteY23" fmla="*/ 434 h 126062"/>
                <a:gd name="connsiteX24" fmla="*/ 1094417 w 1289486"/>
                <a:gd name="connsiteY24" fmla="*/ 3948 h 126062"/>
                <a:gd name="connsiteX25" fmla="*/ 1094417 w 1289486"/>
                <a:gd name="connsiteY25" fmla="*/ 3948 h 126062"/>
                <a:gd name="connsiteX26" fmla="*/ 1094417 w 1289486"/>
                <a:gd name="connsiteY26" fmla="*/ 109369 h 126062"/>
                <a:gd name="connsiteX27" fmla="*/ 923752 w 1289486"/>
                <a:gd name="connsiteY27" fmla="*/ 1488 h 126062"/>
                <a:gd name="connsiteX28" fmla="*/ 923752 w 1289486"/>
                <a:gd name="connsiteY28" fmla="*/ 1488 h 126062"/>
                <a:gd name="connsiteX29" fmla="*/ 916724 w 1289486"/>
                <a:gd name="connsiteY29" fmla="*/ 785 h 126062"/>
                <a:gd name="connsiteX30" fmla="*/ 912742 w 1289486"/>
                <a:gd name="connsiteY30" fmla="*/ 4299 h 126062"/>
                <a:gd name="connsiteX31" fmla="*/ 912742 w 1289486"/>
                <a:gd name="connsiteY31" fmla="*/ 4299 h 126062"/>
                <a:gd name="connsiteX32" fmla="*/ 912742 w 1289486"/>
                <a:gd name="connsiteY32" fmla="*/ 109720 h 126062"/>
                <a:gd name="connsiteX33" fmla="*/ 739266 w 1289486"/>
                <a:gd name="connsiteY33" fmla="*/ 3831 h 126062"/>
                <a:gd name="connsiteX34" fmla="*/ 739266 w 1289486"/>
                <a:gd name="connsiteY34" fmla="*/ 3831 h 126062"/>
                <a:gd name="connsiteX35" fmla="*/ 732120 w 1289486"/>
                <a:gd name="connsiteY35" fmla="*/ 3128 h 126062"/>
                <a:gd name="connsiteX36" fmla="*/ 728138 w 1289486"/>
                <a:gd name="connsiteY36" fmla="*/ 6642 h 126062"/>
                <a:gd name="connsiteX37" fmla="*/ 728138 w 1289486"/>
                <a:gd name="connsiteY37" fmla="*/ 6642 h 126062"/>
                <a:gd name="connsiteX38" fmla="*/ 728138 w 1289486"/>
                <a:gd name="connsiteY38" fmla="*/ 112063 h 126062"/>
                <a:gd name="connsiteX39" fmla="*/ 557473 w 1289486"/>
                <a:gd name="connsiteY39" fmla="*/ 4182 h 126062"/>
                <a:gd name="connsiteX40" fmla="*/ 557473 w 1289486"/>
                <a:gd name="connsiteY40" fmla="*/ 4182 h 126062"/>
                <a:gd name="connsiteX41" fmla="*/ 550445 w 1289486"/>
                <a:gd name="connsiteY41" fmla="*/ 3479 h 126062"/>
                <a:gd name="connsiteX42" fmla="*/ 546462 w 1289486"/>
                <a:gd name="connsiteY42" fmla="*/ 6993 h 126062"/>
                <a:gd name="connsiteX43" fmla="*/ 546462 w 1289486"/>
                <a:gd name="connsiteY43" fmla="*/ 6993 h 126062"/>
                <a:gd name="connsiteX44" fmla="*/ 546462 w 1289486"/>
                <a:gd name="connsiteY44" fmla="*/ 112414 h 126062"/>
                <a:gd name="connsiteX45" fmla="*/ 375798 w 1289486"/>
                <a:gd name="connsiteY45" fmla="*/ 4533 h 126062"/>
                <a:gd name="connsiteX46" fmla="*/ 375798 w 1289486"/>
                <a:gd name="connsiteY46" fmla="*/ 4533 h 126062"/>
                <a:gd name="connsiteX47" fmla="*/ 368652 w 1289486"/>
                <a:gd name="connsiteY47" fmla="*/ 3831 h 126062"/>
                <a:gd name="connsiteX48" fmla="*/ 364670 w 1289486"/>
                <a:gd name="connsiteY48" fmla="*/ 7344 h 126062"/>
                <a:gd name="connsiteX49" fmla="*/ 364670 w 1289486"/>
                <a:gd name="connsiteY49" fmla="*/ 7344 h 126062"/>
                <a:gd name="connsiteX50" fmla="*/ 364670 w 1289486"/>
                <a:gd name="connsiteY50" fmla="*/ 112765 h 126062"/>
                <a:gd name="connsiteX51" fmla="*/ 194005 w 1289486"/>
                <a:gd name="connsiteY51" fmla="*/ 4885 h 126062"/>
                <a:gd name="connsiteX52" fmla="*/ 194005 w 1289486"/>
                <a:gd name="connsiteY52" fmla="*/ 4885 h 126062"/>
                <a:gd name="connsiteX53" fmla="*/ 186977 w 1289486"/>
                <a:gd name="connsiteY53" fmla="*/ 4182 h 126062"/>
                <a:gd name="connsiteX54" fmla="*/ 182877 w 1289486"/>
                <a:gd name="connsiteY54" fmla="*/ 7696 h 126062"/>
                <a:gd name="connsiteX55" fmla="*/ 182877 w 1289486"/>
                <a:gd name="connsiteY55" fmla="*/ 7696 h 126062"/>
                <a:gd name="connsiteX56" fmla="*/ 182877 w 1289486"/>
                <a:gd name="connsiteY56" fmla="*/ 113117 h 126062"/>
                <a:gd name="connsiteX57" fmla="*/ 12213 w 1289486"/>
                <a:gd name="connsiteY57" fmla="*/ 5236 h 126062"/>
                <a:gd name="connsiteX58" fmla="*/ 1905 w 1289486"/>
                <a:gd name="connsiteY58" fmla="*/ 9804 h 1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289486" h="126062">
                  <a:moveTo>
                    <a:pt x="1905" y="9804"/>
                  </a:moveTo>
                  <a:lnTo>
                    <a:pt x="183932" y="124947"/>
                  </a:lnTo>
                  <a:cubicBezTo>
                    <a:pt x="187914" y="127407"/>
                    <a:pt x="195645" y="125533"/>
                    <a:pt x="195645" y="121902"/>
                  </a:cubicBezTo>
                  <a:lnTo>
                    <a:pt x="195645" y="16481"/>
                  </a:lnTo>
                  <a:cubicBezTo>
                    <a:pt x="252572" y="52402"/>
                    <a:pt x="309461" y="88402"/>
                    <a:pt x="366310" y="124479"/>
                  </a:cubicBezTo>
                  <a:cubicBezTo>
                    <a:pt x="370409" y="126939"/>
                    <a:pt x="378023" y="125065"/>
                    <a:pt x="378023" y="121433"/>
                  </a:cubicBezTo>
                  <a:lnTo>
                    <a:pt x="378023" y="16012"/>
                  </a:lnTo>
                  <a:lnTo>
                    <a:pt x="548688" y="124010"/>
                  </a:lnTo>
                  <a:cubicBezTo>
                    <a:pt x="552671" y="126470"/>
                    <a:pt x="560401" y="124596"/>
                    <a:pt x="560401" y="120965"/>
                  </a:cubicBezTo>
                  <a:lnTo>
                    <a:pt x="560401" y="15544"/>
                  </a:lnTo>
                  <a:cubicBezTo>
                    <a:pt x="617329" y="51465"/>
                    <a:pt x="674217" y="87464"/>
                    <a:pt x="731066" y="123542"/>
                  </a:cubicBezTo>
                  <a:cubicBezTo>
                    <a:pt x="735166" y="126002"/>
                    <a:pt x="742780" y="124127"/>
                    <a:pt x="742780" y="120496"/>
                  </a:cubicBezTo>
                  <a:lnTo>
                    <a:pt x="742780" y="15075"/>
                  </a:lnTo>
                  <a:lnTo>
                    <a:pt x="913444" y="123073"/>
                  </a:lnTo>
                  <a:cubicBezTo>
                    <a:pt x="917427" y="125533"/>
                    <a:pt x="925158" y="123659"/>
                    <a:pt x="925158" y="120028"/>
                  </a:cubicBezTo>
                  <a:lnTo>
                    <a:pt x="925158" y="14607"/>
                  </a:lnTo>
                  <a:cubicBezTo>
                    <a:pt x="982085" y="50528"/>
                    <a:pt x="1038973" y="86527"/>
                    <a:pt x="1095823" y="122605"/>
                  </a:cubicBezTo>
                  <a:cubicBezTo>
                    <a:pt x="1099922" y="125065"/>
                    <a:pt x="1107536" y="123190"/>
                    <a:pt x="1107536" y="119559"/>
                  </a:cubicBezTo>
                  <a:lnTo>
                    <a:pt x="1107536" y="14138"/>
                  </a:lnTo>
                  <a:lnTo>
                    <a:pt x="1278201" y="122136"/>
                  </a:lnTo>
                  <a:cubicBezTo>
                    <a:pt x="1284175" y="125885"/>
                    <a:pt x="1293546" y="120028"/>
                    <a:pt x="1287572" y="116162"/>
                  </a:cubicBezTo>
                  <a:lnTo>
                    <a:pt x="1105545" y="1136"/>
                  </a:lnTo>
                  <a:lnTo>
                    <a:pt x="1105545" y="1136"/>
                  </a:lnTo>
                  <a:cubicBezTo>
                    <a:pt x="1103363" y="-77"/>
                    <a:pt x="1100776" y="-331"/>
                    <a:pt x="1098400" y="434"/>
                  </a:cubicBezTo>
                  <a:cubicBezTo>
                    <a:pt x="1096291" y="434"/>
                    <a:pt x="1094534" y="2073"/>
                    <a:pt x="1094417" y="3948"/>
                  </a:cubicBezTo>
                  <a:lnTo>
                    <a:pt x="1094417" y="3948"/>
                  </a:lnTo>
                  <a:lnTo>
                    <a:pt x="1094417" y="109369"/>
                  </a:lnTo>
                  <a:lnTo>
                    <a:pt x="923752" y="1488"/>
                  </a:lnTo>
                  <a:lnTo>
                    <a:pt x="923752" y="1488"/>
                  </a:lnTo>
                  <a:cubicBezTo>
                    <a:pt x="921611" y="281"/>
                    <a:pt x="919062" y="26"/>
                    <a:pt x="916724" y="785"/>
                  </a:cubicBezTo>
                  <a:cubicBezTo>
                    <a:pt x="914499" y="785"/>
                    <a:pt x="912859" y="2425"/>
                    <a:pt x="912742" y="4299"/>
                  </a:cubicBezTo>
                  <a:lnTo>
                    <a:pt x="912742" y="4299"/>
                  </a:lnTo>
                  <a:lnTo>
                    <a:pt x="912742" y="109720"/>
                  </a:lnTo>
                  <a:lnTo>
                    <a:pt x="739266" y="3831"/>
                  </a:lnTo>
                  <a:lnTo>
                    <a:pt x="739266" y="3831"/>
                  </a:lnTo>
                  <a:cubicBezTo>
                    <a:pt x="737084" y="2617"/>
                    <a:pt x="734497" y="2363"/>
                    <a:pt x="732120" y="3128"/>
                  </a:cubicBezTo>
                  <a:cubicBezTo>
                    <a:pt x="730012" y="3128"/>
                    <a:pt x="728255" y="4768"/>
                    <a:pt x="728138" y="6642"/>
                  </a:cubicBezTo>
                  <a:lnTo>
                    <a:pt x="728138" y="6642"/>
                  </a:lnTo>
                  <a:lnTo>
                    <a:pt x="728138" y="112063"/>
                  </a:lnTo>
                  <a:lnTo>
                    <a:pt x="557473" y="4182"/>
                  </a:lnTo>
                  <a:lnTo>
                    <a:pt x="557473" y="4182"/>
                  </a:lnTo>
                  <a:cubicBezTo>
                    <a:pt x="555332" y="2975"/>
                    <a:pt x="552783" y="2720"/>
                    <a:pt x="550445" y="3479"/>
                  </a:cubicBezTo>
                  <a:cubicBezTo>
                    <a:pt x="548219" y="3479"/>
                    <a:pt x="546580" y="5119"/>
                    <a:pt x="546462" y="6993"/>
                  </a:cubicBezTo>
                  <a:lnTo>
                    <a:pt x="546462" y="6993"/>
                  </a:lnTo>
                  <a:lnTo>
                    <a:pt x="546462" y="112414"/>
                  </a:lnTo>
                  <a:lnTo>
                    <a:pt x="375798" y="4533"/>
                  </a:lnTo>
                  <a:lnTo>
                    <a:pt x="375798" y="4533"/>
                  </a:lnTo>
                  <a:cubicBezTo>
                    <a:pt x="373616" y="3320"/>
                    <a:pt x="371029" y="3066"/>
                    <a:pt x="368652" y="3831"/>
                  </a:cubicBezTo>
                  <a:cubicBezTo>
                    <a:pt x="366544" y="3831"/>
                    <a:pt x="364787" y="5470"/>
                    <a:pt x="364670" y="7344"/>
                  </a:cubicBezTo>
                  <a:lnTo>
                    <a:pt x="364670" y="7344"/>
                  </a:lnTo>
                  <a:lnTo>
                    <a:pt x="364670" y="112765"/>
                  </a:lnTo>
                  <a:lnTo>
                    <a:pt x="194005" y="4885"/>
                  </a:lnTo>
                  <a:lnTo>
                    <a:pt x="194005" y="4885"/>
                  </a:lnTo>
                  <a:cubicBezTo>
                    <a:pt x="191864" y="3678"/>
                    <a:pt x="189315" y="3423"/>
                    <a:pt x="186977" y="4182"/>
                  </a:cubicBezTo>
                  <a:cubicBezTo>
                    <a:pt x="184752" y="4182"/>
                    <a:pt x="183112" y="5822"/>
                    <a:pt x="182877" y="7696"/>
                  </a:cubicBezTo>
                  <a:lnTo>
                    <a:pt x="182877" y="7696"/>
                  </a:lnTo>
                  <a:lnTo>
                    <a:pt x="182877" y="113117"/>
                  </a:lnTo>
                  <a:lnTo>
                    <a:pt x="12213" y="5236"/>
                  </a:lnTo>
                  <a:cubicBezTo>
                    <a:pt x="5302" y="-35"/>
                    <a:pt x="-4069" y="5939"/>
                    <a:pt x="1905" y="9804"/>
                  </a:cubicBez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3" name="任意多边形: 形状 1062">
              <a:extLst>
                <a:ext uri="{FF2B5EF4-FFF2-40B4-BE49-F238E27FC236}">
                  <a16:creationId xmlns:a16="http://schemas.microsoft.com/office/drawing/2014/main" id="{E68236D3-FE2E-4B3D-93D8-46E940F3AF79}"/>
                </a:ext>
              </a:extLst>
            </p:cNvPr>
            <p:cNvSpPr/>
            <p:nvPr/>
          </p:nvSpPr>
          <p:spPr>
            <a:xfrm>
              <a:off x="5178366" y="3375289"/>
              <a:ext cx="1631818" cy="161052"/>
            </a:xfrm>
            <a:custGeom>
              <a:avLst/>
              <a:gdLst>
                <a:gd name="connsiteX0" fmla="*/ 0 w 1293748"/>
                <a:gd name="connsiteY0" fmla="*/ 121361 h 127686"/>
                <a:gd name="connsiteX1" fmla="*/ 9956 w 1293748"/>
                <a:gd name="connsiteY1" fmla="*/ 127687 h 127686"/>
                <a:gd name="connsiteX2" fmla="*/ 1283793 w 1293748"/>
                <a:gd name="connsiteY2" fmla="*/ 127687 h 127686"/>
                <a:gd name="connsiteX3" fmla="*/ 1293749 w 1293748"/>
                <a:gd name="connsiteY3" fmla="*/ 121361 h 127686"/>
                <a:gd name="connsiteX4" fmla="*/ 1293749 w 1293748"/>
                <a:gd name="connsiteY4" fmla="*/ 6336 h 127686"/>
                <a:gd name="connsiteX5" fmla="*/ 1283793 w 1293748"/>
                <a:gd name="connsiteY5" fmla="*/ 10 h 127686"/>
                <a:gd name="connsiteX6" fmla="*/ 9956 w 1293748"/>
                <a:gd name="connsiteY6" fmla="*/ 10 h 127686"/>
                <a:gd name="connsiteX7" fmla="*/ 3280 w 1293748"/>
                <a:gd name="connsiteY7" fmla="*/ 1767 h 127686"/>
                <a:gd name="connsiteX8" fmla="*/ 3280 w 1293748"/>
                <a:gd name="connsiteY8" fmla="*/ 1767 h 127686"/>
                <a:gd name="connsiteX9" fmla="*/ 586 w 1293748"/>
                <a:gd name="connsiteY9" fmla="*/ 6101 h 127686"/>
                <a:gd name="connsiteX10" fmla="*/ 440659 w 1293748"/>
                <a:gd name="connsiteY10" fmla="*/ 12661 h 127686"/>
                <a:gd name="connsiteX11" fmla="*/ 1273836 w 1293748"/>
                <a:gd name="connsiteY11" fmla="*/ 12661 h 127686"/>
                <a:gd name="connsiteX12" fmla="*/ 1273836 w 1293748"/>
                <a:gd name="connsiteY12" fmla="*/ 114802 h 127686"/>
                <a:gd name="connsiteX13" fmla="*/ 20499 w 1293748"/>
                <a:gd name="connsiteY13" fmla="*/ 114802 h 127686"/>
                <a:gd name="connsiteX14" fmla="*/ 20499 w 1293748"/>
                <a:gd name="connsiteY14" fmla="*/ 12309 h 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3748" h="127686">
                  <a:moveTo>
                    <a:pt x="0" y="121361"/>
                  </a:moveTo>
                  <a:cubicBezTo>
                    <a:pt x="0" y="124758"/>
                    <a:pt x="4568" y="127687"/>
                    <a:pt x="9956" y="127687"/>
                  </a:cubicBezTo>
                  <a:lnTo>
                    <a:pt x="1283793" y="127687"/>
                  </a:lnTo>
                  <a:cubicBezTo>
                    <a:pt x="1289181" y="127687"/>
                    <a:pt x="1293749" y="124758"/>
                    <a:pt x="1293749" y="121361"/>
                  </a:cubicBezTo>
                  <a:lnTo>
                    <a:pt x="1293749" y="6336"/>
                  </a:lnTo>
                  <a:cubicBezTo>
                    <a:pt x="1293749" y="2939"/>
                    <a:pt x="1289181" y="10"/>
                    <a:pt x="1283793" y="10"/>
                  </a:cubicBezTo>
                  <a:lnTo>
                    <a:pt x="9956" y="10"/>
                  </a:lnTo>
                  <a:cubicBezTo>
                    <a:pt x="7605" y="-88"/>
                    <a:pt x="5278" y="524"/>
                    <a:pt x="3280" y="1767"/>
                  </a:cubicBezTo>
                  <a:lnTo>
                    <a:pt x="3280" y="1767"/>
                  </a:lnTo>
                  <a:cubicBezTo>
                    <a:pt x="1711" y="2668"/>
                    <a:pt x="699" y="4296"/>
                    <a:pt x="586" y="6101"/>
                  </a:cubicBezTo>
                  <a:close/>
                  <a:moveTo>
                    <a:pt x="440659" y="12661"/>
                  </a:moveTo>
                  <a:lnTo>
                    <a:pt x="1273836" y="12661"/>
                  </a:lnTo>
                  <a:lnTo>
                    <a:pt x="1273836" y="114802"/>
                  </a:lnTo>
                  <a:lnTo>
                    <a:pt x="20499" y="114802"/>
                  </a:lnTo>
                  <a:lnTo>
                    <a:pt x="20499" y="12309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4" name="任意多边形: 形状 1063">
              <a:extLst>
                <a:ext uri="{FF2B5EF4-FFF2-40B4-BE49-F238E27FC236}">
                  <a16:creationId xmlns:a16="http://schemas.microsoft.com/office/drawing/2014/main" id="{C252D1E8-8010-4357-AA25-832CC2F260DA}"/>
                </a:ext>
              </a:extLst>
            </p:cNvPr>
            <p:cNvSpPr/>
            <p:nvPr/>
          </p:nvSpPr>
          <p:spPr>
            <a:xfrm>
              <a:off x="5182613" y="3378079"/>
              <a:ext cx="1626442" cy="159157"/>
            </a:xfrm>
            <a:custGeom>
              <a:avLst/>
              <a:gdLst>
                <a:gd name="connsiteX0" fmla="*/ 1905 w 1289486"/>
                <a:gd name="connsiteY0" fmla="*/ 116221 h 126184"/>
                <a:gd name="connsiteX1" fmla="*/ 183932 w 1289486"/>
                <a:gd name="connsiteY1" fmla="*/ 1195 h 126184"/>
                <a:gd name="connsiteX2" fmla="*/ 195645 w 1289486"/>
                <a:gd name="connsiteY2" fmla="*/ 4123 h 126184"/>
                <a:gd name="connsiteX3" fmla="*/ 195645 w 1289486"/>
                <a:gd name="connsiteY3" fmla="*/ 109544 h 126184"/>
                <a:gd name="connsiteX4" fmla="*/ 366310 w 1289486"/>
                <a:gd name="connsiteY4" fmla="*/ 1663 h 126184"/>
                <a:gd name="connsiteX5" fmla="*/ 378023 w 1289486"/>
                <a:gd name="connsiteY5" fmla="*/ 4592 h 126184"/>
                <a:gd name="connsiteX6" fmla="*/ 378023 w 1289486"/>
                <a:gd name="connsiteY6" fmla="*/ 110013 h 126184"/>
                <a:gd name="connsiteX7" fmla="*/ 548688 w 1289486"/>
                <a:gd name="connsiteY7" fmla="*/ 2132 h 126184"/>
                <a:gd name="connsiteX8" fmla="*/ 560401 w 1289486"/>
                <a:gd name="connsiteY8" fmla="*/ 5060 h 126184"/>
                <a:gd name="connsiteX9" fmla="*/ 560401 w 1289486"/>
                <a:gd name="connsiteY9" fmla="*/ 110481 h 126184"/>
                <a:gd name="connsiteX10" fmla="*/ 731066 w 1289486"/>
                <a:gd name="connsiteY10" fmla="*/ 2600 h 126184"/>
                <a:gd name="connsiteX11" fmla="*/ 742780 w 1289486"/>
                <a:gd name="connsiteY11" fmla="*/ 5529 h 126184"/>
                <a:gd name="connsiteX12" fmla="*/ 742780 w 1289486"/>
                <a:gd name="connsiteY12" fmla="*/ 110950 h 126184"/>
                <a:gd name="connsiteX13" fmla="*/ 913444 w 1289486"/>
                <a:gd name="connsiteY13" fmla="*/ 3069 h 126184"/>
                <a:gd name="connsiteX14" fmla="*/ 925158 w 1289486"/>
                <a:gd name="connsiteY14" fmla="*/ 5997 h 126184"/>
                <a:gd name="connsiteX15" fmla="*/ 925158 w 1289486"/>
                <a:gd name="connsiteY15" fmla="*/ 111418 h 126184"/>
                <a:gd name="connsiteX16" fmla="*/ 1095823 w 1289486"/>
                <a:gd name="connsiteY16" fmla="*/ 3537 h 126184"/>
                <a:gd name="connsiteX17" fmla="*/ 1107536 w 1289486"/>
                <a:gd name="connsiteY17" fmla="*/ 6466 h 126184"/>
                <a:gd name="connsiteX18" fmla="*/ 1107536 w 1289486"/>
                <a:gd name="connsiteY18" fmla="*/ 111887 h 126184"/>
                <a:gd name="connsiteX19" fmla="*/ 1278201 w 1289486"/>
                <a:gd name="connsiteY19" fmla="*/ 4006 h 126184"/>
                <a:gd name="connsiteX20" fmla="*/ 1287572 w 1289486"/>
                <a:gd name="connsiteY20" fmla="*/ 9863 h 126184"/>
                <a:gd name="connsiteX21" fmla="*/ 1105545 w 1289486"/>
                <a:gd name="connsiteY21" fmla="*/ 125006 h 126184"/>
                <a:gd name="connsiteX22" fmla="*/ 1105545 w 1289486"/>
                <a:gd name="connsiteY22" fmla="*/ 125006 h 126184"/>
                <a:gd name="connsiteX23" fmla="*/ 1098400 w 1289486"/>
                <a:gd name="connsiteY23" fmla="*/ 125709 h 126184"/>
                <a:gd name="connsiteX24" fmla="*/ 1094417 w 1289486"/>
                <a:gd name="connsiteY24" fmla="*/ 122195 h 126184"/>
                <a:gd name="connsiteX25" fmla="*/ 1094417 w 1289486"/>
                <a:gd name="connsiteY25" fmla="*/ 122195 h 126184"/>
                <a:gd name="connsiteX26" fmla="*/ 1094417 w 1289486"/>
                <a:gd name="connsiteY26" fmla="*/ 16774 h 126184"/>
                <a:gd name="connsiteX27" fmla="*/ 923752 w 1289486"/>
                <a:gd name="connsiteY27" fmla="*/ 124771 h 126184"/>
                <a:gd name="connsiteX28" fmla="*/ 923752 w 1289486"/>
                <a:gd name="connsiteY28" fmla="*/ 124771 h 126184"/>
                <a:gd name="connsiteX29" fmla="*/ 916724 w 1289486"/>
                <a:gd name="connsiteY29" fmla="*/ 125474 h 126184"/>
                <a:gd name="connsiteX30" fmla="*/ 912742 w 1289486"/>
                <a:gd name="connsiteY30" fmla="*/ 121960 h 126184"/>
                <a:gd name="connsiteX31" fmla="*/ 912742 w 1289486"/>
                <a:gd name="connsiteY31" fmla="*/ 121960 h 126184"/>
                <a:gd name="connsiteX32" fmla="*/ 912742 w 1289486"/>
                <a:gd name="connsiteY32" fmla="*/ 16539 h 126184"/>
                <a:gd name="connsiteX33" fmla="*/ 739266 w 1289486"/>
                <a:gd name="connsiteY33" fmla="*/ 122195 h 126184"/>
                <a:gd name="connsiteX34" fmla="*/ 739266 w 1289486"/>
                <a:gd name="connsiteY34" fmla="*/ 122195 h 126184"/>
                <a:gd name="connsiteX35" fmla="*/ 732120 w 1289486"/>
                <a:gd name="connsiteY35" fmla="*/ 122897 h 126184"/>
                <a:gd name="connsiteX36" fmla="*/ 728138 w 1289486"/>
                <a:gd name="connsiteY36" fmla="*/ 119383 h 126184"/>
                <a:gd name="connsiteX37" fmla="*/ 728138 w 1289486"/>
                <a:gd name="connsiteY37" fmla="*/ 119383 h 126184"/>
                <a:gd name="connsiteX38" fmla="*/ 728138 w 1289486"/>
                <a:gd name="connsiteY38" fmla="*/ 13962 h 126184"/>
                <a:gd name="connsiteX39" fmla="*/ 557473 w 1289486"/>
                <a:gd name="connsiteY39" fmla="*/ 121960 h 126184"/>
                <a:gd name="connsiteX40" fmla="*/ 557473 w 1289486"/>
                <a:gd name="connsiteY40" fmla="*/ 121960 h 126184"/>
                <a:gd name="connsiteX41" fmla="*/ 550445 w 1289486"/>
                <a:gd name="connsiteY41" fmla="*/ 122663 h 126184"/>
                <a:gd name="connsiteX42" fmla="*/ 546462 w 1289486"/>
                <a:gd name="connsiteY42" fmla="*/ 119149 h 126184"/>
                <a:gd name="connsiteX43" fmla="*/ 546462 w 1289486"/>
                <a:gd name="connsiteY43" fmla="*/ 119149 h 126184"/>
                <a:gd name="connsiteX44" fmla="*/ 546462 w 1289486"/>
                <a:gd name="connsiteY44" fmla="*/ 13728 h 126184"/>
                <a:gd name="connsiteX45" fmla="*/ 375798 w 1289486"/>
                <a:gd name="connsiteY45" fmla="*/ 121726 h 126184"/>
                <a:gd name="connsiteX46" fmla="*/ 375798 w 1289486"/>
                <a:gd name="connsiteY46" fmla="*/ 121726 h 126184"/>
                <a:gd name="connsiteX47" fmla="*/ 368652 w 1289486"/>
                <a:gd name="connsiteY47" fmla="*/ 122429 h 126184"/>
                <a:gd name="connsiteX48" fmla="*/ 364670 w 1289486"/>
                <a:gd name="connsiteY48" fmla="*/ 118915 h 126184"/>
                <a:gd name="connsiteX49" fmla="*/ 364670 w 1289486"/>
                <a:gd name="connsiteY49" fmla="*/ 118915 h 126184"/>
                <a:gd name="connsiteX50" fmla="*/ 364670 w 1289486"/>
                <a:gd name="connsiteY50" fmla="*/ 13494 h 126184"/>
                <a:gd name="connsiteX51" fmla="*/ 194005 w 1289486"/>
                <a:gd name="connsiteY51" fmla="*/ 121492 h 126184"/>
                <a:gd name="connsiteX52" fmla="*/ 194005 w 1289486"/>
                <a:gd name="connsiteY52" fmla="*/ 121492 h 126184"/>
                <a:gd name="connsiteX53" fmla="*/ 186977 w 1289486"/>
                <a:gd name="connsiteY53" fmla="*/ 122194 h 126184"/>
                <a:gd name="connsiteX54" fmla="*/ 182877 w 1289486"/>
                <a:gd name="connsiteY54" fmla="*/ 118681 h 126184"/>
                <a:gd name="connsiteX55" fmla="*/ 182877 w 1289486"/>
                <a:gd name="connsiteY55" fmla="*/ 118681 h 126184"/>
                <a:gd name="connsiteX56" fmla="*/ 182877 w 1289486"/>
                <a:gd name="connsiteY56" fmla="*/ 13260 h 126184"/>
                <a:gd name="connsiteX57" fmla="*/ 12213 w 1289486"/>
                <a:gd name="connsiteY57" fmla="*/ 121258 h 126184"/>
                <a:gd name="connsiteX58" fmla="*/ 1905 w 1289486"/>
                <a:gd name="connsiteY58" fmla="*/ 116221 h 12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289486" h="126184">
                  <a:moveTo>
                    <a:pt x="1905" y="116221"/>
                  </a:moveTo>
                  <a:lnTo>
                    <a:pt x="183932" y="1195"/>
                  </a:lnTo>
                  <a:cubicBezTo>
                    <a:pt x="187914" y="-1382"/>
                    <a:pt x="195645" y="492"/>
                    <a:pt x="195645" y="4123"/>
                  </a:cubicBezTo>
                  <a:lnTo>
                    <a:pt x="195645" y="109544"/>
                  </a:lnTo>
                  <a:lnTo>
                    <a:pt x="366310" y="1663"/>
                  </a:lnTo>
                  <a:cubicBezTo>
                    <a:pt x="370409" y="-914"/>
                    <a:pt x="378023" y="961"/>
                    <a:pt x="378023" y="4592"/>
                  </a:cubicBezTo>
                  <a:lnTo>
                    <a:pt x="378023" y="110013"/>
                  </a:lnTo>
                  <a:lnTo>
                    <a:pt x="548688" y="2132"/>
                  </a:lnTo>
                  <a:cubicBezTo>
                    <a:pt x="552671" y="-445"/>
                    <a:pt x="560401" y="1429"/>
                    <a:pt x="560401" y="5060"/>
                  </a:cubicBezTo>
                  <a:lnTo>
                    <a:pt x="560401" y="110481"/>
                  </a:lnTo>
                  <a:lnTo>
                    <a:pt x="731066" y="2600"/>
                  </a:lnTo>
                  <a:cubicBezTo>
                    <a:pt x="735166" y="23"/>
                    <a:pt x="742780" y="1898"/>
                    <a:pt x="742780" y="5529"/>
                  </a:cubicBezTo>
                  <a:lnTo>
                    <a:pt x="742780" y="110950"/>
                  </a:lnTo>
                  <a:lnTo>
                    <a:pt x="913444" y="3069"/>
                  </a:lnTo>
                  <a:cubicBezTo>
                    <a:pt x="917427" y="492"/>
                    <a:pt x="925158" y="2366"/>
                    <a:pt x="925158" y="5997"/>
                  </a:cubicBezTo>
                  <a:lnTo>
                    <a:pt x="925158" y="111418"/>
                  </a:lnTo>
                  <a:lnTo>
                    <a:pt x="1095823" y="3537"/>
                  </a:lnTo>
                  <a:cubicBezTo>
                    <a:pt x="1099922" y="961"/>
                    <a:pt x="1107536" y="2835"/>
                    <a:pt x="1107536" y="6466"/>
                  </a:cubicBezTo>
                  <a:lnTo>
                    <a:pt x="1107536" y="111887"/>
                  </a:lnTo>
                  <a:lnTo>
                    <a:pt x="1278201" y="4006"/>
                  </a:lnTo>
                  <a:cubicBezTo>
                    <a:pt x="1284175" y="140"/>
                    <a:pt x="1293546" y="6114"/>
                    <a:pt x="1287572" y="9863"/>
                  </a:cubicBezTo>
                  <a:lnTo>
                    <a:pt x="1105545" y="125006"/>
                  </a:lnTo>
                  <a:lnTo>
                    <a:pt x="1105545" y="125006"/>
                  </a:lnTo>
                  <a:cubicBezTo>
                    <a:pt x="1103382" y="126277"/>
                    <a:pt x="1100769" y="126534"/>
                    <a:pt x="1098400" y="125709"/>
                  </a:cubicBezTo>
                  <a:cubicBezTo>
                    <a:pt x="1096291" y="125709"/>
                    <a:pt x="1094534" y="124069"/>
                    <a:pt x="1094417" y="122195"/>
                  </a:cubicBezTo>
                  <a:lnTo>
                    <a:pt x="1094417" y="122195"/>
                  </a:lnTo>
                  <a:lnTo>
                    <a:pt x="1094417" y="16774"/>
                  </a:lnTo>
                  <a:cubicBezTo>
                    <a:pt x="1037490" y="52695"/>
                    <a:pt x="980601" y="88694"/>
                    <a:pt x="923752" y="124771"/>
                  </a:cubicBezTo>
                  <a:lnTo>
                    <a:pt x="923752" y="124771"/>
                  </a:lnTo>
                  <a:cubicBezTo>
                    <a:pt x="921630" y="126038"/>
                    <a:pt x="919055" y="126296"/>
                    <a:pt x="916724" y="125474"/>
                  </a:cubicBezTo>
                  <a:cubicBezTo>
                    <a:pt x="914499" y="125474"/>
                    <a:pt x="912859" y="123835"/>
                    <a:pt x="912742" y="121960"/>
                  </a:cubicBezTo>
                  <a:lnTo>
                    <a:pt x="912742" y="121960"/>
                  </a:lnTo>
                  <a:lnTo>
                    <a:pt x="912742" y="16539"/>
                  </a:lnTo>
                  <a:lnTo>
                    <a:pt x="739266" y="122195"/>
                  </a:lnTo>
                  <a:lnTo>
                    <a:pt x="739266" y="122195"/>
                  </a:lnTo>
                  <a:cubicBezTo>
                    <a:pt x="737102" y="123466"/>
                    <a:pt x="734490" y="123723"/>
                    <a:pt x="732120" y="122897"/>
                  </a:cubicBezTo>
                  <a:cubicBezTo>
                    <a:pt x="730012" y="122897"/>
                    <a:pt x="728255" y="121258"/>
                    <a:pt x="728138" y="119383"/>
                  </a:cubicBezTo>
                  <a:lnTo>
                    <a:pt x="728138" y="119383"/>
                  </a:lnTo>
                  <a:lnTo>
                    <a:pt x="728138" y="13962"/>
                  </a:lnTo>
                  <a:cubicBezTo>
                    <a:pt x="671211" y="49884"/>
                    <a:pt x="614322" y="85883"/>
                    <a:pt x="557473" y="121960"/>
                  </a:cubicBezTo>
                  <a:lnTo>
                    <a:pt x="557473" y="121960"/>
                  </a:lnTo>
                  <a:cubicBezTo>
                    <a:pt x="555351" y="123227"/>
                    <a:pt x="552776" y="123485"/>
                    <a:pt x="550445" y="122663"/>
                  </a:cubicBezTo>
                  <a:cubicBezTo>
                    <a:pt x="548219" y="122663"/>
                    <a:pt x="546580" y="121023"/>
                    <a:pt x="546462" y="119149"/>
                  </a:cubicBezTo>
                  <a:lnTo>
                    <a:pt x="546462" y="119149"/>
                  </a:lnTo>
                  <a:lnTo>
                    <a:pt x="546462" y="13728"/>
                  </a:lnTo>
                  <a:lnTo>
                    <a:pt x="375798" y="121726"/>
                  </a:lnTo>
                  <a:lnTo>
                    <a:pt x="375798" y="121726"/>
                  </a:lnTo>
                  <a:cubicBezTo>
                    <a:pt x="373634" y="122997"/>
                    <a:pt x="371022" y="123254"/>
                    <a:pt x="368652" y="122429"/>
                  </a:cubicBezTo>
                  <a:cubicBezTo>
                    <a:pt x="366544" y="122429"/>
                    <a:pt x="364787" y="120789"/>
                    <a:pt x="364670" y="118915"/>
                  </a:cubicBezTo>
                  <a:lnTo>
                    <a:pt x="364670" y="118915"/>
                  </a:lnTo>
                  <a:lnTo>
                    <a:pt x="364670" y="13494"/>
                  </a:lnTo>
                  <a:cubicBezTo>
                    <a:pt x="307743" y="49415"/>
                    <a:pt x="250854" y="85414"/>
                    <a:pt x="194005" y="121492"/>
                  </a:cubicBezTo>
                  <a:lnTo>
                    <a:pt x="194005" y="121492"/>
                  </a:lnTo>
                  <a:cubicBezTo>
                    <a:pt x="191883" y="122759"/>
                    <a:pt x="189308" y="123016"/>
                    <a:pt x="186977" y="122194"/>
                  </a:cubicBezTo>
                  <a:cubicBezTo>
                    <a:pt x="184752" y="122195"/>
                    <a:pt x="183112" y="120555"/>
                    <a:pt x="182877" y="118681"/>
                  </a:cubicBezTo>
                  <a:lnTo>
                    <a:pt x="182877" y="118681"/>
                  </a:lnTo>
                  <a:lnTo>
                    <a:pt x="182877" y="13260"/>
                  </a:lnTo>
                  <a:lnTo>
                    <a:pt x="12213" y="121258"/>
                  </a:lnTo>
                  <a:cubicBezTo>
                    <a:pt x="5302" y="125943"/>
                    <a:pt x="-4069" y="120086"/>
                    <a:pt x="1905" y="116221"/>
                  </a:cubicBez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" name="任意多边形: 形状 1064">
              <a:extLst>
                <a:ext uri="{FF2B5EF4-FFF2-40B4-BE49-F238E27FC236}">
                  <a16:creationId xmlns:a16="http://schemas.microsoft.com/office/drawing/2014/main" id="{52CB1A9C-3264-44A6-872D-0F271A6A2550}"/>
                </a:ext>
              </a:extLst>
            </p:cNvPr>
            <p:cNvSpPr/>
            <p:nvPr/>
          </p:nvSpPr>
          <p:spPr>
            <a:xfrm>
              <a:off x="5178366" y="3374858"/>
              <a:ext cx="1631818" cy="161048"/>
            </a:xfrm>
            <a:custGeom>
              <a:avLst/>
              <a:gdLst>
                <a:gd name="connsiteX0" fmla="*/ 0 w 1293748"/>
                <a:gd name="connsiteY0" fmla="*/ 121703 h 127683"/>
                <a:gd name="connsiteX1" fmla="*/ 2694 w 1293748"/>
                <a:gd name="connsiteY1" fmla="*/ 126037 h 127683"/>
                <a:gd name="connsiteX2" fmla="*/ 2694 w 1293748"/>
                <a:gd name="connsiteY2" fmla="*/ 126037 h 127683"/>
                <a:gd name="connsiteX3" fmla="*/ 2694 w 1293748"/>
                <a:gd name="connsiteY3" fmla="*/ 126037 h 127683"/>
                <a:gd name="connsiteX4" fmla="*/ 9371 w 1293748"/>
                <a:gd name="connsiteY4" fmla="*/ 127676 h 127683"/>
                <a:gd name="connsiteX5" fmla="*/ 1283793 w 1293748"/>
                <a:gd name="connsiteY5" fmla="*/ 127677 h 127683"/>
                <a:gd name="connsiteX6" fmla="*/ 1293749 w 1293748"/>
                <a:gd name="connsiteY6" fmla="*/ 121351 h 127683"/>
                <a:gd name="connsiteX7" fmla="*/ 1293749 w 1293748"/>
                <a:gd name="connsiteY7" fmla="*/ 6325 h 127683"/>
                <a:gd name="connsiteX8" fmla="*/ 1283793 w 1293748"/>
                <a:gd name="connsiteY8" fmla="*/ 0 h 127683"/>
                <a:gd name="connsiteX9" fmla="*/ 9956 w 1293748"/>
                <a:gd name="connsiteY9" fmla="*/ 0 h 127683"/>
                <a:gd name="connsiteX10" fmla="*/ 0 w 1293748"/>
                <a:gd name="connsiteY10" fmla="*/ 6325 h 127683"/>
                <a:gd name="connsiteX11" fmla="*/ 19913 w 1293748"/>
                <a:gd name="connsiteY11" fmla="*/ 115494 h 127683"/>
                <a:gd name="connsiteX12" fmla="*/ 19913 w 1293748"/>
                <a:gd name="connsiteY12" fmla="*/ 13002 h 127683"/>
                <a:gd name="connsiteX13" fmla="*/ 1273836 w 1293748"/>
                <a:gd name="connsiteY13" fmla="*/ 13002 h 127683"/>
                <a:gd name="connsiteX14" fmla="*/ 1273836 w 1293748"/>
                <a:gd name="connsiteY14" fmla="*/ 115143 h 127683"/>
                <a:gd name="connsiteX15" fmla="*/ 20499 w 1293748"/>
                <a:gd name="connsiteY15" fmla="*/ 115143 h 1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3748" h="127683">
                  <a:moveTo>
                    <a:pt x="0" y="121703"/>
                  </a:moveTo>
                  <a:cubicBezTo>
                    <a:pt x="114" y="123508"/>
                    <a:pt x="1125" y="125136"/>
                    <a:pt x="2694" y="126037"/>
                  </a:cubicBezTo>
                  <a:lnTo>
                    <a:pt x="2694" y="126037"/>
                  </a:lnTo>
                  <a:lnTo>
                    <a:pt x="2694" y="126037"/>
                  </a:lnTo>
                  <a:cubicBezTo>
                    <a:pt x="4726" y="127189"/>
                    <a:pt x="7036" y="127757"/>
                    <a:pt x="9371" y="127676"/>
                  </a:cubicBezTo>
                  <a:lnTo>
                    <a:pt x="1283793" y="127677"/>
                  </a:lnTo>
                  <a:cubicBezTo>
                    <a:pt x="1289181" y="127677"/>
                    <a:pt x="1293749" y="124748"/>
                    <a:pt x="1293749" y="121351"/>
                  </a:cubicBezTo>
                  <a:lnTo>
                    <a:pt x="1293749" y="6325"/>
                  </a:lnTo>
                  <a:cubicBezTo>
                    <a:pt x="1293749" y="2928"/>
                    <a:pt x="1289181" y="0"/>
                    <a:pt x="1283793" y="0"/>
                  </a:cubicBezTo>
                  <a:lnTo>
                    <a:pt x="9956" y="0"/>
                  </a:lnTo>
                  <a:cubicBezTo>
                    <a:pt x="4568" y="0"/>
                    <a:pt x="0" y="2928"/>
                    <a:pt x="0" y="6325"/>
                  </a:cubicBezTo>
                  <a:close/>
                  <a:moveTo>
                    <a:pt x="19913" y="115494"/>
                  </a:moveTo>
                  <a:lnTo>
                    <a:pt x="19913" y="13002"/>
                  </a:lnTo>
                  <a:lnTo>
                    <a:pt x="1273836" y="13002"/>
                  </a:lnTo>
                  <a:lnTo>
                    <a:pt x="1273836" y="115143"/>
                  </a:lnTo>
                  <a:lnTo>
                    <a:pt x="20499" y="115143"/>
                  </a:ln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6" name="任意多边形: 形状 1065">
              <a:extLst>
                <a:ext uri="{FF2B5EF4-FFF2-40B4-BE49-F238E27FC236}">
                  <a16:creationId xmlns:a16="http://schemas.microsoft.com/office/drawing/2014/main" id="{71570D8E-9067-4D0E-B1D2-7070EB5F706D}"/>
                </a:ext>
              </a:extLst>
            </p:cNvPr>
            <p:cNvSpPr/>
            <p:nvPr/>
          </p:nvSpPr>
          <p:spPr>
            <a:xfrm rot="10800000">
              <a:off x="5149704" y="3363482"/>
              <a:ext cx="408803" cy="184677"/>
            </a:xfrm>
            <a:custGeom>
              <a:avLst/>
              <a:gdLst>
                <a:gd name="connsiteX0" fmla="*/ 293305 w 324110"/>
                <a:gd name="connsiteY0" fmla="*/ 0 h 146417"/>
                <a:gd name="connsiteX1" fmla="*/ 324111 w 324110"/>
                <a:gd name="connsiteY1" fmla="*/ 0 h 146417"/>
                <a:gd name="connsiteX2" fmla="*/ 324111 w 324110"/>
                <a:gd name="connsiteY2" fmla="*/ 146418 h 146417"/>
                <a:gd name="connsiteX3" fmla="*/ 293305 w 324110"/>
                <a:gd name="connsiteY3" fmla="*/ 146418 h 146417"/>
                <a:gd name="connsiteX4" fmla="*/ 30806 w 324110"/>
                <a:gd name="connsiteY4" fmla="*/ 146418 h 146417"/>
                <a:gd name="connsiteX5" fmla="*/ 0 w 324110"/>
                <a:gd name="connsiteY5" fmla="*/ 146418 h 146417"/>
                <a:gd name="connsiteX6" fmla="*/ 0 w 324110"/>
                <a:gd name="connsiteY6" fmla="*/ 0 h 146417"/>
                <a:gd name="connsiteX7" fmla="*/ 30806 w 324110"/>
                <a:gd name="connsiteY7" fmla="*/ 0 h 1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10" h="146417">
                  <a:moveTo>
                    <a:pt x="293305" y="0"/>
                  </a:moveTo>
                  <a:cubicBezTo>
                    <a:pt x="310318" y="0"/>
                    <a:pt x="324111" y="0"/>
                    <a:pt x="324111" y="0"/>
                  </a:cubicBezTo>
                  <a:lnTo>
                    <a:pt x="324111" y="146418"/>
                  </a:lnTo>
                  <a:cubicBezTo>
                    <a:pt x="324111" y="146418"/>
                    <a:pt x="310318" y="146418"/>
                    <a:pt x="293305" y="146418"/>
                  </a:cubicBezTo>
                  <a:lnTo>
                    <a:pt x="30806" y="146418"/>
                  </a:lnTo>
                  <a:cubicBezTo>
                    <a:pt x="13792" y="146418"/>
                    <a:pt x="0" y="146418"/>
                    <a:pt x="0" y="146418"/>
                  </a:cubicBezTo>
                  <a:lnTo>
                    <a:pt x="0" y="0"/>
                  </a:lnTo>
                  <a:cubicBezTo>
                    <a:pt x="0" y="0"/>
                    <a:pt x="13792" y="0"/>
                    <a:pt x="30806" y="0"/>
                  </a:cubicBezTo>
                  <a:close/>
                </a:path>
              </a:pathLst>
            </a:custGeom>
            <a:solidFill>
              <a:srgbClr val="F5F5F5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7" name="任意多边形: 形状 1066">
              <a:extLst>
                <a:ext uri="{FF2B5EF4-FFF2-40B4-BE49-F238E27FC236}">
                  <a16:creationId xmlns:a16="http://schemas.microsoft.com/office/drawing/2014/main" id="{BB4CF580-F953-4EFF-AE45-4AFC15CBB82E}"/>
                </a:ext>
              </a:extLst>
            </p:cNvPr>
            <p:cNvSpPr/>
            <p:nvPr/>
          </p:nvSpPr>
          <p:spPr>
            <a:xfrm>
              <a:off x="5182613" y="4490898"/>
              <a:ext cx="1626442" cy="159157"/>
            </a:xfrm>
            <a:custGeom>
              <a:avLst/>
              <a:gdLst>
                <a:gd name="connsiteX0" fmla="*/ 1905 w 1289486"/>
                <a:gd name="connsiteY0" fmla="*/ 9964 h 126184"/>
                <a:gd name="connsiteX1" fmla="*/ 183932 w 1289486"/>
                <a:gd name="connsiteY1" fmla="*/ 124990 h 126184"/>
                <a:gd name="connsiteX2" fmla="*/ 195645 w 1289486"/>
                <a:gd name="connsiteY2" fmla="*/ 122061 h 126184"/>
                <a:gd name="connsiteX3" fmla="*/ 195645 w 1289486"/>
                <a:gd name="connsiteY3" fmla="*/ 16641 h 126184"/>
                <a:gd name="connsiteX4" fmla="*/ 366310 w 1289486"/>
                <a:gd name="connsiteY4" fmla="*/ 124521 h 126184"/>
                <a:gd name="connsiteX5" fmla="*/ 378023 w 1289486"/>
                <a:gd name="connsiteY5" fmla="*/ 121593 h 126184"/>
                <a:gd name="connsiteX6" fmla="*/ 378023 w 1289486"/>
                <a:gd name="connsiteY6" fmla="*/ 16172 h 126184"/>
                <a:gd name="connsiteX7" fmla="*/ 548688 w 1289486"/>
                <a:gd name="connsiteY7" fmla="*/ 124053 h 126184"/>
                <a:gd name="connsiteX8" fmla="*/ 560401 w 1289486"/>
                <a:gd name="connsiteY8" fmla="*/ 121124 h 126184"/>
                <a:gd name="connsiteX9" fmla="*/ 560401 w 1289486"/>
                <a:gd name="connsiteY9" fmla="*/ 15703 h 126184"/>
                <a:gd name="connsiteX10" fmla="*/ 731066 w 1289486"/>
                <a:gd name="connsiteY10" fmla="*/ 123584 h 126184"/>
                <a:gd name="connsiteX11" fmla="*/ 742780 w 1289486"/>
                <a:gd name="connsiteY11" fmla="*/ 120656 h 126184"/>
                <a:gd name="connsiteX12" fmla="*/ 742780 w 1289486"/>
                <a:gd name="connsiteY12" fmla="*/ 15235 h 126184"/>
                <a:gd name="connsiteX13" fmla="*/ 913444 w 1289486"/>
                <a:gd name="connsiteY13" fmla="*/ 123116 h 126184"/>
                <a:gd name="connsiteX14" fmla="*/ 925158 w 1289486"/>
                <a:gd name="connsiteY14" fmla="*/ 120187 h 126184"/>
                <a:gd name="connsiteX15" fmla="*/ 925158 w 1289486"/>
                <a:gd name="connsiteY15" fmla="*/ 14766 h 126184"/>
                <a:gd name="connsiteX16" fmla="*/ 1095823 w 1289486"/>
                <a:gd name="connsiteY16" fmla="*/ 122647 h 126184"/>
                <a:gd name="connsiteX17" fmla="*/ 1107536 w 1289486"/>
                <a:gd name="connsiteY17" fmla="*/ 119719 h 126184"/>
                <a:gd name="connsiteX18" fmla="*/ 1107536 w 1289486"/>
                <a:gd name="connsiteY18" fmla="*/ 14298 h 126184"/>
                <a:gd name="connsiteX19" fmla="*/ 1278201 w 1289486"/>
                <a:gd name="connsiteY19" fmla="*/ 122179 h 126184"/>
                <a:gd name="connsiteX20" fmla="*/ 1287572 w 1289486"/>
                <a:gd name="connsiteY20" fmla="*/ 116322 h 126184"/>
                <a:gd name="connsiteX21" fmla="*/ 1105545 w 1289486"/>
                <a:gd name="connsiteY21" fmla="*/ 1179 h 126184"/>
                <a:gd name="connsiteX22" fmla="*/ 1105545 w 1289486"/>
                <a:gd name="connsiteY22" fmla="*/ 1179 h 126184"/>
                <a:gd name="connsiteX23" fmla="*/ 1098400 w 1289486"/>
                <a:gd name="connsiteY23" fmla="*/ 476 h 126184"/>
                <a:gd name="connsiteX24" fmla="*/ 1094417 w 1289486"/>
                <a:gd name="connsiteY24" fmla="*/ 3990 h 126184"/>
                <a:gd name="connsiteX25" fmla="*/ 1094417 w 1289486"/>
                <a:gd name="connsiteY25" fmla="*/ 3990 h 126184"/>
                <a:gd name="connsiteX26" fmla="*/ 1094417 w 1289486"/>
                <a:gd name="connsiteY26" fmla="*/ 109411 h 126184"/>
                <a:gd name="connsiteX27" fmla="*/ 923752 w 1289486"/>
                <a:gd name="connsiteY27" fmla="*/ 1413 h 126184"/>
                <a:gd name="connsiteX28" fmla="*/ 923752 w 1289486"/>
                <a:gd name="connsiteY28" fmla="*/ 1413 h 126184"/>
                <a:gd name="connsiteX29" fmla="*/ 916724 w 1289486"/>
                <a:gd name="connsiteY29" fmla="*/ 710 h 126184"/>
                <a:gd name="connsiteX30" fmla="*/ 912742 w 1289486"/>
                <a:gd name="connsiteY30" fmla="*/ 4224 h 126184"/>
                <a:gd name="connsiteX31" fmla="*/ 912742 w 1289486"/>
                <a:gd name="connsiteY31" fmla="*/ 4224 h 126184"/>
                <a:gd name="connsiteX32" fmla="*/ 912742 w 1289486"/>
                <a:gd name="connsiteY32" fmla="*/ 109645 h 126184"/>
                <a:gd name="connsiteX33" fmla="*/ 739266 w 1289486"/>
                <a:gd name="connsiteY33" fmla="*/ 3990 h 126184"/>
                <a:gd name="connsiteX34" fmla="*/ 739266 w 1289486"/>
                <a:gd name="connsiteY34" fmla="*/ 3990 h 126184"/>
                <a:gd name="connsiteX35" fmla="*/ 732120 w 1289486"/>
                <a:gd name="connsiteY35" fmla="*/ 3287 h 126184"/>
                <a:gd name="connsiteX36" fmla="*/ 728138 w 1289486"/>
                <a:gd name="connsiteY36" fmla="*/ 6801 h 126184"/>
                <a:gd name="connsiteX37" fmla="*/ 728138 w 1289486"/>
                <a:gd name="connsiteY37" fmla="*/ 6801 h 126184"/>
                <a:gd name="connsiteX38" fmla="*/ 728138 w 1289486"/>
                <a:gd name="connsiteY38" fmla="*/ 112222 h 126184"/>
                <a:gd name="connsiteX39" fmla="*/ 557473 w 1289486"/>
                <a:gd name="connsiteY39" fmla="*/ 4224 h 126184"/>
                <a:gd name="connsiteX40" fmla="*/ 557473 w 1289486"/>
                <a:gd name="connsiteY40" fmla="*/ 4224 h 126184"/>
                <a:gd name="connsiteX41" fmla="*/ 550445 w 1289486"/>
                <a:gd name="connsiteY41" fmla="*/ 3522 h 126184"/>
                <a:gd name="connsiteX42" fmla="*/ 546462 w 1289486"/>
                <a:gd name="connsiteY42" fmla="*/ 7035 h 126184"/>
                <a:gd name="connsiteX43" fmla="*/ 546462 w 1289486"/>
                <a:gd name="connsiteY43" fmla="*/ 7035 h 126184"/>
                <a:gd name="connsiteX44" fmla="*/ 546462 w 1289486"/>
                <a:gd name="connsiteY44" fmla="*/ 112456 h 126184"/>
                <a:gd name="connsiteX45" fmla="*/ 375798 w 1289486"/>
                <a:gd name="connsiteY45" fmla="*/ 4458 h 126184"/>
                <a:gd name="connsiteX46" fmla="*/ 375798 w 1289486"/>
                <a:gd name="connsiteY46" fmla="*/ 4458 h 126184"/>
                <a:gd name="connsiteX47" fmla="*/ 368652 w 1289486"/>
                <a:gd name="connsiteY47" fmla="*/ 3756 h 126184"/>
                <a:gd name="connsiteX48" fmla="*/ 364670 w 1289486"/>
                <a:gd name="connsiteY48" fmla="*/ 7270 h 126184"/>
                <a:gd name="connsiteX49" fmla="*/ 364670 w 1289486"/>
                <a:gd name="connsiteY49" fmla="*/ 7270 h 126184"/>
                <a:gd name="connsiteX50" fmla="*/ 364670 w 1289486"/>
                <a:gd name="connsiteY50" fmla="*/ 112690 h 126184"/>
                <a:gd name="connsiteX51" fmla="*/ 194005 w 1289486"/>
                <a:gd name="connsiteY51" fmla="*/ 4693 h 126184"/>
                <a:gd name="connsiteX52" fmla="*/ 194005 w 1289486"/>
                <a:gd name="connsiteY52" fmla="*/ 4693 h 126184"/>
                <a:gd name="connsiteX53" fmla="*/ 186977 w 1289486"/>
                <a:gd name="connsiteY53" fmla="*/ 3990 h 126184"/>
                <a:gd name="connsiteX54" fmla="*/ 182877 w 1289486"/>
                <a:gd name="connsiteY54" fmla="*/ 7504 h 126184"/>
                <a:gd name="connsiteX55" fmla="*/ 182877 w 1289486"/>
                <a:gd name="connsiteY55" fmla="*/ 7504 h 126184"/>
                <a:gd name="connsiteX56" fmla="*/ 182877 w 1289486"/>
                <a:gd name="connsiteY56" fmla="*/ 112925 h 126184"/>
                <a:gd name="connsiteX57" fmla="*/ 12213 w 1289486"/>
                <a:gd name="connsiteY57" fmla="*/ 4927 h 126184"/>
                <a:gd name="connsiteX58" fmla="*/ 1905 w 1289486"/>
                <a:gd name="connsiteY58" fmla="*/ 9964 h 12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289486" h="126184">
                  <a:moveTo>
                    <a:pt x="1905" y="9964"/>
                  </a:moveTo>
                  <a:lnTo>
                    <a:pt x="183932" y="124990"/>
                  </a:lnTo>
                  <a:cubicBezTo>
                    <a:pt x="187914" y="127567"/>
                    <a:pt x="195645" y="125693"/>
                    <a:pt x="195645" y="122061"/>
                  </a:cubicBezTo>
                  <a:lnTo>
                    <a:pt x="195645" y="16641"/>
                  </a:lnTo>
                  <a:lnTo>
                    <a:pt x="366310" y="124521"/>
                  </a:lnTo>
                  <a:cubicBezTo>
                    <a:pt x="370409" y="127098"/>
                    <a:pt x="378023" y="125224"/>
                    <a:pt x="378023" y="121593"/>
                  </a:cubicBezTo>
                  <a:lnTo>
                    <a:pt x="378023" y="16172"/>
                  </a:lnTo>
                  <a:lnTo>
                    <a:pt x="548688" y="124053"/>
                  </a:lnTo>
                  <a:cubicBezTo>
                    <a:pt x="552671" y="126629"/>
                    <a:pt x="560401" y="124755"/>
                    <a:pt x="560401" y="121124"/>
                  </a:cubicBezTo>
                  <a:lnTo>
                    <a:pt x="560401" y="15703"/>
                  </a:lnTo>
                  <a:lnTo>
                    <a:pt x="731066" y="123584"/>
                  </a:lnTo>
                  <a:cubicBezTo>
                    <a:pt x="735166" y="126161"/>
                    <a:pt x="742780" y="124287"/>
                    <a:pt x="742780" y="120656"/>
                  </a:cubicBezTo>
                  <a:lnTo>
                    <a:pt x="742780" y="15235"/>
                  </a:lnTo>
                  <a:lnTo>
                    <a:pt x="913444" y="123116"/>
                  </a:lnTo>
                  <a:cubicBezTo>
                    <a:pt x="917427" y="125693"/>
                    <a:pt x="925158" y="123818"/>
                    <a:pt x="925158" y="120187"/>
                  </a:cubicBezTo>
                  <a:lnTo>
                    <a:pt x="925158" y="14766"/>
                  </a:lnTo>
                  <a:lnTo>
                    <a:pt x="1095823" y="122647"/>
                  </a:lnTo>
                  <a:cubicBezTo>
                    <a:pt x="1099922" y="125224"/>
                    <a:pt x="1107536" y="123350"/>
                    <a:pt x="1107536" y="119719"/>
                  </a:cubicBezTo>
                  <a:lnTo>
                    <a:pt x="1107536" y="14298"/>
                  </a:lnTo>
                  <a:lnTo>
                    <a:pt x="1278201" y="122179"/>
                  </a:lnTo>
                  <a:cubicBezTo>
                    <a:pt x="1284175" y="126044"/>
                    <a:pt x="1293546" y="120070"/>
                    <a:pt x="1287572" y="116322"/>
                  </a:cubicBezTo>
                  <a:lnTo>
                    <a:pt x="1105545" y="1179"/>
                  </a:lnTo>
                  <a:lnTo>
                    <a:pt x="1105545" y="1179"/>
                  </a:lnTo>
                  <a:cubicBezTo>
                    <a:pt x="1103382" y="-92"/>
                    <a:pt x="1100769" y="-349"/>
                    <a:pt x="1098400" y="476"/>
                  </a:cubicBezTo>
                  <a:cubicBezTo>
                    <a:pt x="1096291" y="476"/>
                    <a:pt x="1094534" y="2116"/>
                    <a:pt x="1094417" y="3990"/>
                  </a:cubicBezTo>
                  <a:lnTo>
                    <a:pt x="1094417" y="3990"/>
                  </a:lnTo>
                  <a:lnTo>
                    <a:pt x="1094417" y="109411"/>
                  </a:lnTo>
                  <a:lnTo>
                    <a:pt x="923752" y="1413"/>
                  </a:lnTo>
                  <a:lnTo>
                    <a:pt x="923752" y="1413"/>
                  </a:lnTo>
                  <a:cubicBezTo>
                    <a:pt x="921630" y="146"/>
                    <a:pt x="919055" y="-111"/>
                    <a:pt x="916724" y="710"/>
                  </a:cubicBezTo>
                  <a:cubicBezTo>
                    <a:pt x="914499" y="710"/>
                    <a:pt x="912859" y="2350"/>
                    <a:pt x="912742" y="4224"/>
                  </a:cubicBezTo>
                  <a:lnTo>
                    <a:pt x="912742" y="4224"/>
                  </a:lnTo>
                  <a:lnTo>
                    <a:pt x="912742" y="109645"/>
                  </a:lnTo>
                  <a:lnTo>
                    <a:pt x="739266" y="3990"/>
                  </a:lnTo>
                  <a:lnTo>
                    <a:pt x="739266" y="3990"/>
                  </a:lnTo>
                  <a:cubicBezTo>
                    <a:pt x="737102" y="2719"/>
                    <a:pt x="734490" y="2462"/>
                    <a:pt x="732120" y="3287"/>
                  </a:cubicBezTo>
                  <a:cubicBezTo>
                    <a:pt x="730012" y="3287"/>
                    <a:pt x="728255" y="4927"/>
                    <a:pt x="728138" y="6801"/>
                  </a:cubicBezTo>
                  <a:lnTo>
                    <a:pt x="728138" y="6801"/>
                  </a:lnTo>
                  <a:lnTo>
                    <a:pt x="728138" y="112222"/>
                  </a:lnTo>
                  <a:lnTo>
                    <a:pt x="557473" y="4224"/>
                  </a:lnTo>
                  <a:lnTo>
                    <a:pt x="557473" y="4224"/>
                  </a:lnTo>
                  <a:cubicBezTo>
                    <a:pt x="555351" y="2957"/>
                    <a:pt x="552776" y="2700"/>
                    <a:pt x="550445" y="3522"/>
                  </a:cubicBezTo>
                  <a:cubicBezTo>
                    <a:pt x="548219" y="3522"/>
                    <a:pt x="546580" y="5161"/>
                    <a:pt x="546462" y="7035"/>
                  </a:cubicBezTo>
                  <a:lnTo>
                    <a:pt x="546462" y="7035"/>
                  </a:lnTo>
                  <a:lnTo>
                    <a:pt x="546462" y="112456"/>
                  </a:lnTo>
                  <a:cubicBezTo>
                    <a:pt x="489613" y="76379"/>
                    <a:pt x="432725" y="40380"/>
                    <a:pt x="375798" y="4458"/>
                  </a:cubicBezTo>
                  <a:lnTo>
                    <a:pt x="375798" y="4458"/>
                  </a:lnTo>
                  <a:cubicBezTo>
                    <a:pt x="373634" y="3187"/>
                    <a:pt x="371022" y="2930"/>
                    <a:pt x="368652" y="3756"/>
                  </a:cubicBezTo>
                  <a:cubicBezTo>
                    <a:pt x="366544" y="3756"/>
                    <a:pt x="364787" y="5396"/>
                    <a:pt x="364670" y="7270"/>
                  </a:cubicBezTo>
                  <a:lnTo>
                    <a:pt x="364670" y="7270"/>
                  </a:lnTo>
                  <a:lnTo>
                    <a:pt x="364670" y="112690"/>
                  </a:lnTo>
                  <a:lnTo>
                    <a:pt x="194005" y="4693"/>
                  </a:lnTo>
                  <a:lnTo>
                    <a:pt x="194005" y="4693"/>
                  </a:lnTo>
                  <a:cubicBezTo>
                    <a:pt x="191883" y="3426"/>
                    <a:pt x="189308" y="3168"/>
                    <a:pt x="186977" y="3990"/>
                  </a:cubicBezTo>
                  <a:cubicBezTo>
                    <a:pt x="184752" y="3990"/>
                    <a:pt x="183112" y="5630"/>
                    <a:pt x="182877" y="7504"/>
                  </a:cubicBezTo>
                  <a:lnTo>
                    <a:pt x="182877" y="7504"/>
                  </a:lnTo>
                  <a:lnTo>
                    <a:pt x="182877" y="112925"/>
                  </a:lnTo>
                  <a:cubicBezTo>
                    <a:pt x="126028" y="76847"/>
                    <a:pt x="69140" y="40848"/>
                    <a:pt x="12213" y="4927"/>
                  </a:cubicBezTo>
                  <a:cubicBezTo>
                    <a:pt x="5302" y="242"/>
                    <a:pt x="-4069" y="6098"/>
                    <a:pt x="1905" y="9964"/>
                  </a:cubicBez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8" name="任意多边形: 形状 1067">
              <a:extLst>
                <a:ext uri="{FF2B5EF4-FFF2-40B4-BE49-F238E27FC236}">
                  <a16:creationId xmlns:a16="http://schemas.microsoft.com/office/drawing/2014/main" id="{3E8F8E17-BA99-4802-B458-AC4EF76F2219}"/>
                </a:ext>
              </a:extLst>
            </p:cNvPr>
            <p:cNvSpPr/>
            <p:nvPr/>
          </p:nvSpPr>
          <p:spPr>
            <a:xfrm>
              <a:off x="5178366" y="4491785"/>
              <a:ext cx="1631818" cy="161049"/>
            </a:xfrm>
            <a:custGeom>
              <a:avLst/>
              <a:gdLst>
                <a:gd name="connsiteX0" fmla="*/ 0 w 1293748"/>
                <a:gd name="connsiteY0" fmla="*/ 121359 h 127684"/>
                <a:gd name="connsiteX1" fmla="*/ 9956 w 1293748"/>
                <a:gd name="connsiteY1" fmla="*/ 127684 h 127684"/>
                <a:gd name="connsiteX2" fmla="*/ 1283793 w 1293748"/>
                <a:gd name="connsiteY2" fmla="*/ 127684 h 127684"/>
                <a:gd name="connsiteX3" fmla="*/ 1293749 w 1293748"/>
                <a:gd name="connsiteY3" fmla="*/ 121359 h 127684"/>
                <a:gd name="connsiteX4" fmla="*/ 1293749 w 1293748"/>
                <a:gd name="connsiteY4" fmla="*/ 6333 h 127684"/>
                <a:gd name="connsiteX5" fmla="*/ 1283793 w 1293748"/>
                <a:gd name="connsiteY5" fmla="*/ 7 h 127684"/>
                <a:gd name="connsiteX6" fmla="*/ 9956 w 1293748"/>
                <a:gd name="connsiteY6" fmla="*/ 7 h 127684"/>
                <a:gd name="connsiteX7" fmla="*/ 3280 w 1293748"/>
                <a:gd name="connsiteY7" fmla="*/ 1647 h 127684"/>
                <a:gd name="connsiteX8" fmla="*/ 3280 w 1293748"/>
                <a:gd name="connsiteY8" fmla="*/ 1647 h 127684"/>
                <a:gd name="connsiteX9" fmla="*/ 3280 w 1293748"/>
                <a:gd name="connsiteY9" fmla="*/ 1647 h 127684"/>
                <a:gd name="connsiteX10" fmla="*/ 586 w 1293748"/>
                <a:gd name="connsiteY10" fmla="*/ 5981 h 127684"/>
                <a:gd name="connsiteX11" fmla="*/ 440659 w 1293748"/>
                <a:gd name="connsiteY11" fmla="*/ 12541 h 127684"/>
                <a:gd name="connsiteX12" fmla="*/ 1273836 w 1293748"/>
                <a:gd name="connsiteY12" fmla="*/ 12541 h 127684"/>
                <a:gd name="connsiteX13" fmla="*/ 1273836 w 1293748"/>
                <a:gd name="connsiteY13" fmla="*/ 115033 h 127684"/>
                <a:gd name="connsiteX14" fmla="*/ 20499 w 1293748"/>
                <a:gd name="connsiteY14" fmla="*/ 115033 h 127684"/>
                <a:gd name="connsiteX15" fmla="*/ 20499 w 1293748"/>
                <a:gd name="connsiteY15" fmla="*/ 12541 h 12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3748" h="127684">
                  <a:moveTo>
                    <a:pt x="0" y="121359"/>
                  </a:moveTo>
                  <a:cubicBezTo>
                    <a:pt x="0" y="124756"/>
                    <a:pt x="4568" y="127684"/>
                    <a:pt x="9956" y="127684"/>
                  </a:cubicBezTo>
                  <a:lnTo>
                    <a:pt x="1283793" y="127684"/>
                  </a:lnTo>
                  <a:cubicBezTo>
                    <a:pt x="1289181" y="127684"/>
                    <a:pt x="1293749" y="124756"/>
                    <a:pt x="1293749" y="121359"/>
                  </a:cubicBezTo>
                  <a:lnTo>
                    <a:pt x="1293749" y="6333"/>
                  </a:lnTo>
                  <a:cubicBezTo>
                    <a:pt x="1293749" y="2936"/>
                    <a:pt x="1289181" y="7"/>
                    <a:pt x="1283793" y="7"/>
                  </a:cubicBezTo>
                  <a:lnTo>
                    <a:pt x="9956" y="7"/>
                  </a:lnTo>
                  <a:cubicBezTo>
                    <a:pt x="7622" y="-73"/>
                    <a:pt x="5311" y="495"/>
                    <a:pt x="3280" y="1647"/>
                  </a:cubicBezTo>
                  <a:lnTo>
                    <a:pt x="3280" y="1647"/>
                  </a:lnTo>
                  <a:lnTo>
                    <a:pt x="3280" y="1647"/>
                  </a:lnTo>
                  <a:cubicBezTo>
                    <a:pt x="1711" y="2548"/>
                    <a:pt x="699" y="4176"/>
                    <a:pt x="586" y="5981"/>
                  </a:cubicBezTo>
                  <a:close/>
                  <a:moveTo>
                    <a:pt x="440659" y="12541"/>
                  </a:moveTo>
                  <a:lnTo>
                    <a:pt x="1273836" y="12541"/>
                  </a:lnTo>
                  <a:lnTo>
                    <a:pt x="1273836" y="115033"/>
                  </a:lnTo>
                  <a:lnTo>
                    <a:pt x="20499" y="115033"/>
                  </a:lnTo>
                  <a:lnTo>
                    <a:pt x="20499" y="12541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9" name="任意多边形: 形状 1068">
              <a:extLst>
                <a:ext uri="{FF2B5EF4-FFF2-40B4-BE49-F238E27FC236}">
                  <a16:creationId xmlns:a16="http://schemas.microsoft.com/office/drawing/2014/main" id="{E7DA5D6A-EA89-437F-9645-84C6BDF9210F}"/>
                </a:ext>
              </a:extLst>
            </p:cNvPr>
            <p:cNvSpPr/>
            <p:nvPr/>
          </p:nvSpPr>
          <p:spPr>
            <a:xfrm>
              <a:off x="5182613" y="4494459"/>
              <a:ext cx="1626442" cy="159069"/>
            </a:xfrm>
            <a:custGeom>
              <a:avLst/>
              <a:gdLst>
                <a:gd name="connsiteX0" fmla="*/ 1905 w 1289486"/>
                <a:gd name="connsiteY0" fmla="*/ 116310 h 126114"/>
                <a:gd name="connsiteX1" fmla="*/ 183932 w 1289486"/>
                <a:gd name="connsiteY1" fmla="*/ 1167 h 126114"/>
                <a:gd name="connsiteX2" fmla="*/ 195645 w 1289486"/>
                <a:gd name="connsiteY2" fmla="*/ 4213 h 126114"/>
                <a:gd name="connsiteX3" fmla="*/ 195645 w 1289486"/>
                <a:gd name="connsiteY3" fmla="*/ 109633 h 126114"/>
                <a:gd name="connsiteX4" fmla="*/ 366310 w 1289486"/>
                <a:gd name="connsiteY4" fmla="*/ 1636 h 126114"/>
                <a:gd name="connsiteX5" fmla="*/ 378023 w 1289486"/>
                <a:gd name="connsiteY5" fmla="*/ 4681 h 126114"/>
                <a:gd name="connsiteX6" fmla="*/ 378023 w 1289486"/>
                <a:gd name="connsiteY6" fmla="*/ 110102 h 126114"/>
                <a:gd name="connsiteX7" fmla="*/ 548688 w 1289486"/>
                <a:gd name="connsiteY7" fmla="*/ 2104 h 126114"/>
                <a:gd name="connsiteX8" fmla="*/ 560401 w 1289486"/>
                <a:gd name="connsiteY8" fmla="*/ 5150 h 126114"/>
                <a:gd name="connsiteX9" fmla="*/ 560401 w 1289486"/>
                <a:gd name="connsiteY9" fmla="*/ 110571 h 126114"/>
                <a:gd name="connsiteX10" fmla="*/ 731066 w 1289486"/>
                <a:gd name="connsiteY10" fmla="*/ 2573 h 126114"/>
                <a:gd name="connsiteX11" fmla="*/ 742780 w 1289486"/>
                <a:gd name="connsiteY11" fmla="*/ 5618 h 126114"/>
                <a:gd name="connsiteX12" fmla="*/ 742780 w 1289486"/>
                <a:gd name="connsiteY12" fmla="*/ 111039 h 126114"/>
                <a:gd name="connsiteX13" fmla="*/ 913444 w 1289486"/>
                <a:gd name="connsiteY13" fmla="*/ 3041 h 126114"/>
                <a:gd name="connsiteX14" fmla="*/ 925158 w 1289486"/>
                <a:gd name="connsiteY14" fmla="*/ 6087 h 126114"/>
                <a:gd name="connsiteX15" fmla="*/ 925158 w 1289486"/>
                <a:gd name="connsiteY15" fmla="*/ 111508 h 126114"/>
                <a:gd name="connsiteX16" fmla="*/ 1095823 w 1289486"/>
                <a:gd name="connsiteY16" fmla="*/ 3510 h 126114"/>
                <a:gd name="connsiteX17" fmla="*/ 1107536 w 1289486"/>
                <a:gd name="connsiteY17" fmla="*/ 6555 h 126114"/>
                <a:gd name="connsiteX18" fmla="*/ 1107536 w 1289486"/>
                <a:gd name="connsiteY18" fmla="*/ 111976 h 126114"/>
                <a:gd name="connsiteX19" fmla="*/ 1278201 w 1289486"/>
                <a:gd name="connsiteY19" fmla="*/ 3978 h 126114"/>
                <a:gd name="connsiteX20" fmla="*/ 1287572 w 1289486"/>
                <a:gd name="connsiteY20" fmla="*/ 9952 h 126114"/>
                <a:gd name="connsiteX21" fmla="*/ 1105545 w 1289486"/>
                <a:gd name="connsiteY21" fmla="*/ 124978 h 126114"/>
                <a:gd name="connsiteX22" fmla="*/ 1105545 w 1289486"/>
                <a:gd name="connsiteY22" fmla="*/ 124978 h 126114"/>
                <a:gd name="connsiteX23" fmla="*/ 1098400 w 1289486"/>
                <a:gd name="connsiteY23" fmla="*/ 125681 h 126114"/>
                <a:gd name="connsiteX24" fmla="*/ 1094417 w 1289486"/>
                <a:gd name="connsiteY24" fmla="*/ 122167 h 126114"/>
                <a:gd name="connsiteX25" fmla="*/ 1094417 w 1289486"/>
                <a:gd name="connsiteY25" fmla="*/ 122167 h 126114"/>
                <a:gd name="connsiteX26" fmla="*/ 1094417 w 1289486"/>
                <a:gd name="connsiteY26" fmla="*/ 122167 h 126114"/>
                <a:gd name="connsiteX27" fmla="*/ 1094417 w 1289486"/>
                <a:gd name="connsiteY27" fmla="*/ 16746 h 126114"/>
                <a:gd name="connsiteX28" fmla="*/ 923752 w 1289486"/>
                <a:gd name="connsiteY28" fmla="*/ 124627 h 126114"/>
                <a:gd name="connsiteX29" fmla="*/ 923752 w 1289486"/>
                <a:gd name="connsiteY29" fmla="*/ 124627 h 126114"/>
                <a:gd name="connsiteX30" fmla="*/ 916724 w 1289486"/>
                <a:gd name="connsiteY30" fmla="*/ 125329 h 126114"/>
                <a:gd name="connsiteX31" fmla="*/ 912742 w 1289486"/>
                <a:gd name="connsiteY31" fmla="*/ 121816 h 126114"/>
                <a:gd name="connsiteX32" fmla="*/ 912742 w 1289486"/>
                <a:gd name="connsiteY32" fmla="*/ 121816 h 126114"/>
                <a:gd name="connsiteX33" fmla="*/ 912742 w 1289486"/>
                <a:gd name="connsiteY33" fmla="*/ 121816 h 126114"/>
                <a:gd name="connsiteX34" fmla="*/ 912742 w 1289486"/>
                <a:gd name="connsiteY34" fmla="*/ 16395 h 126114"/>
                <a:gd name="connsiteX35" fmla="*/ 739266 w 1289486"/>
                <a:gd name="connsiteY35" fmla="*/ 122167 h 126114"/>
                <a:gd name="connsiteX36" fmla="*/ 739266 w 1289486"/>
                <a:gd name="connsiteY36" fmla="*/ 122167 h 126114"/>
                <a:gd name="connsiteX37" fmla="*/ 732120 w 1289486"/>
                <a:gd name="connsiteY37" fmla="*/ 122870 h 126114"/>
                <a:gd name="connsiteX38" fmla="*/ 728138 w 1289486"/>
                <a:gd name="connsiteY38" fmla="*/ 119356 h 126114"/>
                <a:gd name="connsiteX39" fmla="*/ 728138 w 1289486"/>
                <a:gd name="connsiteY39" fmla="*/ 119356 h 126114"/>
                <a:gd name="connsiteX40" fmla="*/ 728138 w 1289486"/>
                <a:gd name="connsiteY40" fmla="*/ 119356 h 126114"/>
                <a:gd name="connsiteX41" fmla="*/ 728138 w 1289486"/>
                <a:gd name="connsiteY41" fmla="*/ 13935 h 126114"/>
                <a:gd name="connsiteX42" fmla="*/ 557473 w 1289486"/>
                <a:gd name="connsiteY42" fmla="*/ 121816 h 126114"/>
                <a:gd name="connsiteX43" fmla="*/ 557473 w 1289486"/>
                <a:gd name="connsiteY43" fmla="*/ 121816 h 126114"/>
                <a:gd name="connsiteX44" fmla="*/ 550445 w 1289486"/>
                <a:gd name="connsiteY44" fmla="*/ 122518 h 126114"/>
                <a:gd name="connsiteX45" fmla="*/ 546462 w 1289486"/>
                <a:gd name="connsiteY45" fmla="*/ 119004 h 126114"/>
                <a:gd name="connsiteX46" fmla="*/ 546462 w 1289486"/>
                <a:gd name="connsiteY46" fmla="*/ 119004 h 126114"/>
                <a:gd name="connsiteX47" fmla="*/ 546462 w 1289486"/>
                <a:gd name="connsiteY47" fmla="*/ 119004 h 126114"/>
                <a:gd name="connsiteX48" fmla="*/ 546462 w 1289486"/>
                <a:gd name="connsiteY48" fmla="*/ 13583 h 126114"/>
                <a:gd name="connsiteX49" fmla="*/ 375798 w 1289486"/>
                <a:gd name="connsiteY49" fmla="*/ 121464 h 126114"/>
                <a:gd name="connsiteX50" fmla="*/ 375798 w 1289486"/>
                <a:gd name="connsiteY50" fmla="*/ 121464 h 126114"/>
                <a:gd name="connsiteX51" fmla="*/ 368652 w 1289486"/>
                <a:gd name="connsiteY51" fmla="*/ 122167 h 126114"/>
                <a:gd name="connsiteX52" fmla="*/ 364670 w 1289486"/>
                <a:gd name="connsiteY52" fmla="*/ 118653 h 126114"/>
                <a:gd name="connsiteX53" fmla="*/ 364670 w 1289486"/>
                <a:gd name="connsiteY53" fmla="*/ 118653 h 126114"/>
                <a:gd name="connsiteX54" fmla="*/ 364670 w 1289486"/>
                <a:gd name="connsiteY54" fmla="*/ 118653 h 126114"/>
                <a:gd name="connsiteX55" fmla="*/ 364670 w 1289486"/>
                <a:gd name="connsiteY55" fmla="*/ 13232 h 126114"/>
                <a:gd name="connsiteX56" fmla="*/ 194005 w 1289486"/>
                <a:gd name="connsiteY56" fmla="*/ 121113 h 126114"/>
                <a:gd name="connsiteX57" fmla="*/ 194005 w 1289486"/>
                <a:gd name="connsiteY57" fmla="*/ 121113 h 126114"/>
                <a:gd name="connsiteX58" fmla="*/ 186977 w 1289486"/>
                <a:gd name="connsiteY58" fmla="*/ 121816 h 126114"/>
                <a:gd name="connsiteX59" fmla="*/ 182877 w 1289486"/>
                <a:gd name="connsiteY59" fmla="*/ 118302 h 126114"/>
                <a:gd name="connsiteX60" fmla="*/ 182877 w 1289486"/>
                <a:gd name="connsiteY60" fmla="*/ 118301 h 126114"/>
                <a:gd name="connsiteX61" fmla="*/ 182877 w 1289486"/>
                <a:gd name="connsiteY61" fmla="*/ 118301 h 126114"/>
                <a:gd name="connsiteX62" fmla="*/ 182877 w 1289486"/>
                <a:gd name="connsiteY62" fmla="*/ 12880 h 126114"/>
                <a:gd name="connsiteX63" fmla="*/ 12213 w 1289486"/>
                <a:gd name="connsiteY63" fmla="*/ 120761 h 126114"/>
                <a:gd name="connsiteX64" fmla="*/ 1905 w 1289486"/>
                <a:gd name="connsiteY64" fmla="*/ 116310 h 12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289486" h="126114">
                  <a:moveTo>
                    <a:pt x="1905" y="116310"/>
                  </a:moveTo>
                  <a:lnTo>
                    <a:pt x="183932" y="1167"/>
                  </a:lnTo>
                  <a:cubicBezTo>
                    <a:pt x="187914" y="-1410"/>
                    <a:pt x="195645" y="581"/>
                    <a:pt x="195645" y="4213"/>
                  </a:cubicBezTo>
                  <a:lnTo>
                    <a:pt x="195645" y="109633"/>
                  </a:lnTo>
                  <a:lnTo>
                    <a:pt x="366310" y="1636"/>
                  </a:lnTo>
                  <a:cubicBezTo>
                    <a:pt x="370409" y="-941"/>
                    <a:pt x="378023" y="1050"/>
                    <a:pt x="378023" y="4681"/>
                  </a:cubicBezTo>
                  <a:lnTo>
                    <a:pt x="378023" y="110102"/>
                  </a:lnTo>
                  <a:lnTo>
                    <a:pt x="548688" y="2104"/>
                  </a:lnTo>
                  <a:cubicBezTo>
                    <a:pt x="552671" y="-473"/>
                    <a:pt x="560401" y="1518"/>
                    <a:pt x="560401" y="5150"/>
                  </a:cubicBezTo>
                  <a:lnTo>
                    <a:pt x="560401" y="110571"/>
                  </a:lnTo>
                  <a:lnTo>
                    <a:pt x="731066" y="2573"/>
                  </a:lnTo>
                  <a:cubicBezTo>
                    <a:pt x="735166" y="-4"/>
                    <a:pt x="742780" y="1987"/>
                    <a:pt x="742780" y="5618"/>
                  </a:cubicBezTo>
                  <a:lnTo>
                    <a:pt x="742780" y="111039"/>
                  </a:lnTo>
                  <a:lnTo>
                    <a:pt x="913444" y="3041"/>
                  </a:lnTo>
                  <a:cubicBezTo>
                    <a:pt x="917427" y="464"/>
                    <a:pt x="925158" y="2456"/>
                    <a:pt x="925158" y="6087"/>
                  </a:cubicBezTo>
                  <a:lnTo>
                    <a:pt x="925158" y="111508"/>
                  </a:lnTo>
                  <a:lnTo>
                    <a:pt x="1095823" y="3510"/>
                  </a:lnTo>
                  <a:cubicBezTo>
                    <a:pt x="1099922" y="933"/>
                    <a:pt x="1107536" y="2924"/>
                    <a:pt x="1107536" y="6555"/>
                  </a:cubicBezTo>
                  <a:lnTo>
                    <a:pt x="1107536" y="111976"/>
                  </a:lnTo>
                  <a:lnTo>
                    <a:pt x="1278201" y="3978"/>
                  </a:lnTo>
                  <a:cubicBezTo>
                    <a:pt x="1284175" y="230"/>
                    <a:pt x="1293546" y="6087"/>
                    <a:pt x="1287572" y="9952"/>
                  </a:cubicBezTo>
                  <a:lnTo>
                    <a:pt x="1105545" y="124978"/>
                  </a:lnTo>
                  <a:lnTo>
                    <a:pt x="1105545" y="124978"/>
                  </a:lnTo>
                  <a:cubicBezTo>
                    <a:pt x="1103363" y="126191"/>
                    <a:pt x="1100776" y="126445"/>
                    <a:pt x="1098400" y="125681"/>
                  </a:cubicBezTo>
                  <a:cubicBezTo>
                    <a:pt x="1096291" y="125681"/>
                    <a:pt x="1094534" y="123924"/>
                    <a:pt x="1094417" y="122167"/>
                  </a:cubicBezTo>
                  <a:lnTo>
                    <a:pt x="1094417" y="122167"/>
                  </a:lnTo>
                  <a:lnTo>
                    <a:pt x="1094417" y="122167"/>
                  </a:lnTo>
                  <a:lnTo>
                    <a:pt x="1094417" y="16746"/>
                  </a:lnTo>
                  <a:lnTo>
                    <a:pt x="923752" y="124627"/>
                  </a:lnTo>
                  <a:lnTo>
                    <a:pt x="923752" y="124627"/>
                  </a:lnTo>
                  <a:cubicBezTo>
                    <a:pt x="921611" y="125834"/>
                    <a:pt x="919062" y="126089"/>
                    <a:pt x="916724" y="125329"/>
                  </a:cubicBezTo>
                  <a:cubicBezTo>
                    <a:pt x="914499" y="125329"/>
                    <a:pt x="912859" y="123572"/>
                    <a:pt x="912742" y="121816"/>
                  </a:cubicBezTo>
                  <a:lnTo>
                    <a:pt x="912742" y="121816"/>
                  </a:lnTo>
                  <a:lnTo>
                    <a:pt x="912742" y="121816"/>
                  </a:lnTo>
                  <a:lnTo>
                    <a:pt x="912742" y="16395"/>
                  </a:lnTo>
                  <a:lnTo>
                    <a:pt x="739266" y="122167"/>
                  </a:lnTo>
                  <a:lnTo>
                    <a:pt x="739266" y="122167"/>
                  </a:lnTo>
                  <a:cubicBezTo>
                    <a:pt x="737084" y="123380"/>
                    <a:pt x="734497" y="123634"/>
                    <a:pt x="732120" y="122870"/>
                  </a:cubicBezTo>
                  <a:cubicBezTo>
                    <a:pt x="730012" y="122870"/>
                    <a:pt x="728255" y="121113"/>
                    <a:pt x="728138" y="119356"/>
                  </a:cubicBezTo>
                  <a:lnTo>
                    <a:pt x="728138" y="119356"/>
                  </a:lnTo>
                  <a:lnTo>
                    <a:pt x="728138" y="119356"/>
                  </a:lnTo>
                  <a:lnTo>
                    <a:pt x="728138" y="13935"/>
                  </a:lnTo>
                  <a:lnTo>
                    <a:pt x="557473" y="121816"/>
                  </a:lnTo>
                  <a:lnTo>
                    <a:pt x="557473" y="121816"/>
                  </a:lnTo>
                  <a:cubicBezTo>
                    <a:pt x="555332" y="123023"/>
                    <a:pt x="552783" y="123278"/>
                    <a:pt x="550445" y="122518"/>
                  </a:cubicBezTo>
                  <a:cubicBezTo>
                    <a:pt x="548219" y="122518"/>
                    <a:pt x="546580" y="120761"/>
                    <a:pt x="546462" y="119004"/>
                  </a:cubicBezTo>
                  <a:lnTo>
                    <a:pt x="546462" y="119004"/>
                  </a:lnTo>
                  <a:lnTo>
                    <a:pt x="546462" y="119004"/>
                  </a:lnTo>
                  <a:lnTo>
                    <a:pt x="546462" y="13583"/>
                  </a:lnTo>
                  <a:lnTo>
                    <a:pt x="375798" y="121464"/>
                  </a:lnTo>
                  <a:lnTo>
                    <a:pt x="375798" y="121464"/>
                  </a:lnTo>
                  <a:cubicBezTo>
                    <a:pt x="373616" y="122677"/>
                    <a:pt x="371029" y="122932"/>
                    <a:pt x="368652" y="122167"/>
                  </a:cubicBezTo>
                  <a:cubicBezTo>
                    <a:pt x="366544" y="122167"/>
                    <a:pt x="364787" y="120410"/>
                    <a:pt x="364670" y="118653"/>
                  </a:cubicBezTo>
                  <a:lnTo>
                    <a:pt x="364670" y="118653"/>
                  </a:lnTo>
                  <a:lnTo>
                    <a:pt x="364670" y="118653"/>
                  </a:lnTo>
                  <a:lnTo>
                    <a:pt x="364670" y="13232"/>
                  </a:lnTo>
                  <a:lnTo>
                    <a:pt x="194005" y="121113"/>
                  </a:lnTo>
                  <a:lnTo>
                    <a:pt x="194005" y="121113"/>
                  </a:lnTo>
                  <a:cubicBezTo>
                    <a:pt x="191864" y="122320"/>
                    <a:pt x="189315" y="122575"/>
                    <a:pt x="186977" y="121816"/>
                  </a:cubicBezTo>
                  <a:cubicBezTo>
                    <a:pt x="185005" y="121629"/>
                    <a:pt x="183364" y="120222"/>
                    <a:pt x="182877" y="118302"/>
                  </a:cubicBezTo>
                  <a:lnTo>
                    <a:pt x="182877" y="118301"/>
                  </a:lnTo>
                  <a:lnTo>
                    <a:pt x="182877" y="118301"/>
                  </a:lnTo>
                  <a:lnTo>
                    <a:pt x="182877" y="12880"/>
                  </a:lnTo>
                  <a:lnTo>
                    <a:pt x="12213" y="120761"/>
                  </a:lnTo>
                  <a:cubicBezTo>
                    <a:pt x="5302" y="126032"/>
                    <a:pt x="-4069" y="120059"/>
                    <a:pt x="1905" y="116310"/>
                  </a:cubicBez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0" name="任意多边形: 形状 1069">
              <a:extLst>
                <a:ext uri="{FF2B5EF4-FFF2-40B4-BE49-F238E27FC236}">
                  <a16:creationId xmlns:a16="http://schemas.microsoft.com/office/drawing/2014/main" id="{12016342-BD4F-4BB6-A597-C923BA95CDB8}"/>
                </a:ext>
              </a:extLst>
            </p:cNvPr>
            <p:cNvSpPr/>
            <p:nvPr/>
          </p:nvSpPr>
          <p:spPr>
            <a:xfrm>
              <a:off x="5178366" y="4491351"/>
              <a:ext cx="1631818" cy="161052"/>
            </a:xfrm>
            <a:custGeom>
              <a:avLst/>
              <a:gdLst>
                <a:gd name="connsiteX0" fmla="*/ 0 w 1293748"/>
                <a:gd name="connsiteY0" fmla="*/ 121703 h 127686"/>
                <a:gd name="connsiteX1" fmla="*/ 2694 w 1293748"/>
                <a:gd name="connsiteY1" fmla="*/ 125919 h 127686"/>
                <a:gd name="connsiteX2" fmla="*/ 2694 w 1293748"/>
                <a:gd name="connsiteY2" fmla="*/ 125919 h 127686"/>
                <a:gd name="connsiteX3" fmla="*/ 2694 w 1293748"/>
                <a:gd name="connsiteY3" fmla="*/ 125919 h 127686"/>
                <a:gd name="connsiteX4" fmla="*/ 9371 w 1293748"/>
                <a:gd name="connsiteY4" fmla="*/ 127676 h 127686"/>
                <a:gd name="connsiteX5" fmla="*/ 1283793 w 1293748"/>
                <a:gd name="connsiteY5" fmla="*/ 127677 h 127686"/>
                <a:gd name="connsiteX6" fmla="*/ 1293749 w 1293748"/>
                <a:gd name="connsiteY6" fmla="*/ 121351 h 127686"/>
                <a:gd name="connsiteX7" fmla="*/ 1293749 w 1293748"/>
                <a:gd name="connsiteY7" fmla="*/ 6325 h 127686"/>
                <a:gd name="connsiteX8" fmla="*/ 1283793 w 1293748"/>
                <a:gd name="connsiteY8" fmla="*/ 0 h 127686"/>
                <a:gd name="connsiteX9" fmla="*/ 9956 w 1293748"/>
                <a:gd name="connsiteY9" fmla="*/ 0 h 127686"/>
                <a:gd name="connsiteX10" fmla="*/ 0 w 1293748"/>
                <a:gd name="connsiteY10" fmla="*/ 6325 h 127686"/>
                <a:gd name="connsiteX11" fmla="*/ 19913 w 1293748"/>
                <a:gd name="connsiteY11" fmla="*/ 115377 h 127686"/>
                <a:gd name="connsiteX12" fmla="*/ 19913 w 1293748"/>
                <a:gd name="connsiteY12" fmla="*/ 12885 h 127686"/>
                <a:gd name="connsiteX13" fmla="*/ 1273836 w 1293748"/>
                <a:gd name="connsiteY13" fmla="*/ 12885 h 127686"/>
                <a:gd name="connsiteX14" fmla="*/ 1273836 w 1293748"/>
                <a:gd name="connsiteY14" fmla="*/ 115377 h 127686"/>
                <a:gd name="connsiteX15" fmla="*/ 20499 w 1293748"/>
                <a:gd name="connsiteY15" fmla="*/ 115377 h 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3748" h="127686">
                  <a:moveTo>
                    <a:pt x="0" y="121703"/>
                  </a:moveTo>
                  <a:cubicBezTo>
                    <a:pt x="87" y="123487"/>
                    <a:pt x="1112" y="125091"/>
                    <a:pt x="2694" y="125919"/>
                  </a:cubicBezTo>
                  <a:lnTo>
                    <a:pt x="2694" y="125919"/>
                  </a:lnTo>
                  <a:lnTo>
                    <a:pt x="2694" y="125919"/>
                  </a:lnTo>
                  <a:cubicBezTo>
                    <a:pt x="4692" y="127163"/>
                    <a:pt x="7019" y="127775"/>
                    <a:pt x="9371" y="127676"/>
                  </a:cubicBezTo>
                  <a:lnTo>
                    <a:pt x="1283793" y="127677"/>
                  </a:lnTo>
                  <a:cubicBezTo>
                    <a:pt x="1289181" y="127677"/>
                    <a:pt x="1293749" y="124748"/>
                    <a:pt x="1293749" y="121351"/>
                  </a:cubicBezTo>
                  <a:lnTo>
                    <a:pt x="1293749" y="6325"/>
                  </a:lnTo>
                  <a:cubicBezTo>
                    <a:pt x="1293749" y="2928"/>
                    <a:pt x="1289181" y="0"/>
                    <a:pt x="1283793" y="0"/>
                  </a:cubicBezTo>
                  <a:lnTo>
                    <a:pt x="9956" y="0"/>
                  </a:lnTo>
                  <a:cubicBezTo>
                    <a:pt x="4568" y="0"/>
                    <a:pt x="0" y="2928"/>
                    <a:pt x="0" y="6325"/>
                  </a:cubicBezTo>
                  <a:close/>
                  <a:moveTo>
                    <a:pt x="19913" y="115377"/>
                  </a:moveTo>
                  <a:lnTo>
                    <a:pt x="19913" y="12885"/>
                  </a:lnTo>
                  <a:lnTo>
                    <a:pt x="1273836" y="12885"/>
                  </a:lnTo>
                  <a:lnTo>
                    <a:pt x="1273836" y="115377"/>
                  </a:lnTo>
                  <a:lnTo>
                    <a:pt x="20499" y="115377"/>
                  </a:lnTo>
                  <a:close/>
                </a:path>
              </a:pathLst>
            </a:custGeom>
            <a:solidFill>
              <a:srgbClr val="F0F0F0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1" name="任意多边形: 形状 1070">
              <a:extLst>
                <a:ext uri="{FF2B5EF4-FFF2-40B4-BE49-F238E27FC236}">
                  <a16:creationId xmlns:a16="http://schemas.microsoft.com/office/drawing/2014/main" id="{F6E29F08-9A2A-44E8-A701-5068E0728CF8}"/>
                </a:ext>
              </a:extLst>
            </p:cNvPr>
            <p:cNvSpPr/>
            <p:nvPr/>
          </p:nvSpPr>
          <p:spPr>
            <a:xfrm rot="10800000">
              <a:off x="5149704" y="4479974"/>
              <a:ext cx="408803" cy="184677"/>
            </a:xfrm>
            <a:custGeom>
              <a:avLst/>
              <a:gdLst>
                <a:gd name="connsiteX0" fmla="*/ 293305 w 324110"/>
                <a:gd name="connsiteY0" fmla="*/ 0 h 146417"/>
                <a:gd name="connsiteX1" fmla="*/ 324111 w 324110"/>
                <a:gd name="connsiteY1" fmla="*/ 0 h 146417"/>
                <a:gd name="connsiteX2" fmla="*/ 324111 w 324110"/>
                <a:gd name="connsiteY2" fmla="*/ 146418 h 146417"/>
                <a:gd name="connsiteX3" fmla="*/ 293305 w 324110"/>
                <a:gd name="connsiteY3" fmla="*/ 146418 h 146417"/>
                <a:gd name="connsiteX4" fmla="*/ 30806 w 324110"/>
                <a:gd name="connsiteY4" fmla="*/ 146418 h 146417"/>
                <a:gd name="connsiteX5" fmla="*/ 0 w 324110"/>
                <a:gd name="connsiteY5" fmla="*/ 146418 h 146417"/>
                <a:gd name="connsiteX6" fmla="*/ 0 w 324110"/>
                <a:gd name="connsiteY6" fmla="*/ 0 h 146417"/>
                <a:gd name="connsiteX7" fmla="*/ 30806 w 324110"/>
                <a:gd name="connsiteY7" fmla="*/ 0 h 1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10" h="146417">
                  <a:moveTo>
                    <a:pt x="293305" y="0"/>
                  </a:moveTo>
                  <a:cubicBezTo>
                    <a:pt x="310318" y="0"/>
                    <a:pt x="324111" y="0"/>
                    <a:pt x="324111" y="0"/>
                  </a:cubicBezTo>
                  <a:lnTo>
                    <a:pt x="324111" y="146418"/>
                  </a:lnTo>
                  <a:cubicBezTo>
                    <a:pt x="324111" y="146418"/>
                    <a:pt x="310318" y="146418"/>
                    <a:pt x="293305" y="146418"/>
                  </a:cubicBezTo>
                  <a:lnTo>
                    <a:pt x="30806" y="146418"/>
                  </a:lnTo>
                  <a:cubicBezTo>
                    <a:pt x="13792" y="146418"/>
                    <a:pt x="0" y="146418"/>
                    <a:pt x="0" y="146418"/>
                  </a:cubicBezTo>
                  <a:lnTo>
                    <a:pt x="0" y="0"/>
                  </a:lnTo>
                  <a:cubicBezTo>
                    <a:pt x="0" y="0"/>
                    <a:pt x="13792" y="0"/>
                    <a:pt x="30806" y="0"/>
                  </a:cubicBezTo>
                  <a:close/>
                </a:path>
              </a:pathLst>
            </a:custGeom>
            <a:solidFill>
              <a:srgbClr val="F5F5F5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3" name="任意多边形: 形状 1122">
              <a:extLst>
                <a:ext uri="{FF2B5EF4-FFF2-40B4-BE49-F238E27FC236}">
                  <a16:creationId xmlns:a16="http://schemas.microsoft.com/office/drawing/2014/main" id="{CE8D39FB-2FF1-44DD-816F-0CC48CDB2CC0}"/>
                </a:ext>
              </a:extLst>
            </p:cNvPr>
            <p:cNvSpPr/>
            <p:nvPr/>
          </p:nvSpPr>
          <p:spPr>
            <a:xfrm>
              <a:off x="5896841" y="4876811"/>
              <a:ext cx="373788" cy="463321"/>
            </a:xfrm>
            <a:custGeom>
              <a:avLst/>
              <a:gdLst>
                <a:gd name="connsiteX0" fmla="*/ 37249 w 296349"/>
                <a:gd name="connsiteY0" fmla="*/ 469 h 367333"/>
                <a:gd name="connsiteX1" fmla="*/ 0 w 296349"/>
                <a:gd name="connsiteY1" fmla="*/ 312749 h 367333"/>
                <a:gd name="connsiteX2" fmla="*/ 89959 w 296349"/>
                <a:gd name="connsiteY2" fmla="*/ 367334 h 367333"/>
                <a:gd name="connsiteX3" fmla="*/ 147121 w 296349"/>
                <a:gd name="connsiteY3" fmla="*/ 291313 h 367333"/>
                <a:gd name="connsiteX4" fmla="*/ 217401 w 296349"/>
                <a:gd name="connsiteY4" fmla="*/ 354683 h 367333"/>
                <a:gd name="connsiteX5" fmla="*/ 296350 w 296349"/>
                <a:gd name="connsiteY5" fmla="*/ 257696 h 367333"/>
                <a:gd name="connsiteX6" fmla="*/ 262030 w 296349"/>
                <a:gd name="connsiteY6" fmla="*/ 0 h 36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349" h="367333">
                  <a:moveTo>
                    <a:pt x="37249" y="469"/>
                  </a:moveTo>
                  <a:lnTo>
                    <a:pt x="0" y="312749"/>
                  </a:lnTo>
                  <a:cubicBezTo>
                    <a:pt x="0" y="312749"/>
                    <a:pt x="70281" y="267887"/>
                    <a:pt x="89959" y="367334"/>
                  </a:cubicBezTo>
                  <a:cubicBezTo>
                    <a:pt x="89959" y="367334"/>
                    <a:pt x="90662" y="297053"/>
                    <a:pt x="147121" y="291313"/>
                  </a:cubicBezTo>
                  <a:cubicBezTo>
                    <a:pt x="207562" y="285457"/>
                    <a:pt x="217401" y="354683"/>
                    <a:pt x="217401" y="354683"/>
                  </a:cubicBezTo>
                  <a:cubicBezTo>
                    <a:pt x="217401" y="354683"/>
                    <a:pt x="219627" y="267887"/>
                    <a:pt x="296350" y="257696"/>
                  </a:cubicBezTo>
                  <a:lnTo>
                    <a:pt x="262030" y="0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4" name="任意多边形: 形状 1123">
              <a:extLst>
                <a:ext uri="{FF2B5EF4-FFF2-40B4-BE49-F238E27FC236}">
                  <a16:creationId xmlns:a16="http://schemas.microsoft.com/office/drawing/2014/main" id="{395BFFFF-E564-4286-B5E3-433B01E5842F}"/>
                </a:ext>
              </a:extLst>
            </p:cNvPr>
            <p:cNvSpPr/>
            <p:nvPr/>
          </p:nvSpPr>
          <p:spPr>
            <a:xfrm>
              <a:off x="5209057" y="5224278"/>
              <a:ext cx="911384" cy="329752"/>
            </a:xfrm>
            <a:custGeom>
              <a:avLst/>
              <a:gdLst>
                <a:gd name="connsiteX0" fmla="*/ 190493 w 722569"/>
                <a:gd name="connsiteY0" fmla="*/ 258769 h 261436"/>
                <a:gd name="connsiteX1" fmla="*/ 149 w 722569"/>
                <a:gd name="connsiteY1" fmla="*/ 242839 h 261436"/>
                <a:gd name="connsiteX2" fmla="*/ 151604 w 722569"/>
                <a:gd name="connsiteY2" fmla="*/ 210744 h 261436"/>
                <a:gd name="connsiteX3" fmla="*/ 100182 w 722569"/>
                <a:gd name="connsiteY3" fmla="*/ 115749 h 261436"/>
                <a:gd name="connsiteX4" fmla="*/ 214505 w 722569"/>
                <a:gd name="connsiteY4" fmla="*/ 129804 h 261436"/>
                <a:gd name="connsiteX5" fmla="*/ 215559 w 722569"/>
                <a:gd name="connsiteY5" fmla="*/ 25204 h 261436"/>
                <a:gd name="connsiteX6" fmla="*/ 327774 w 722569"/>
                <a:gd name="connsiteY6" fmla="*/ 72877 h 261436"/>
                <a:gd name="connsiteX7" fmla="*/ 368771 w 722569"/>
                <a:gd name="connsiteY7" fmla="*/ 20 h 261436"/>
                <a:gd name="connsiteX8" fmla="*/ 407894 w 722569"/>
                <a:gd name="connsiteY8" fmla="*/ 72175 h 261436"/>
                <a:gd name="connsiteX9" fmla="*/ 524091 w 722569"/>
                <a:gd name="connsiteY9" fmla="*/ 50505 h 261436"/>
                <a:gd name="connsiteX10" fmla="*/ 510270 w 722569"/>
                <a:gd name="connsiteY10" fmla="*/ 143392 h 261436"/>
                <a:gd name="connsiteX11" fmla="*/ 613582 w 722569"/>
                <a:gd name="connsiteY11" fmla="*/ 139644 h 261436"/>
                <a:gd name="connsiteX12" fmla="*/ 551969 w 722569"/>
                <a:gd name="connsiteY12" fmla="*/ 226089 h 261436"/>
                <a:gd name="connsiteX13" fmla="*/ 722517 w 722569"/>
                <a:gd name="connsiteY13" fmla="*/ 243542 h 261436"/>
                <a:gd name="connsiteX14" fmla="*/ 190493 w 722569"/>
                <a:gd name="connsiteY14" fmla="*/ 258769 h 26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2569" h="261436">
                  <a:moveTo>
                    <a:pt x="190493" y="258769"/>
                  </a:moveTo>
                  <a:cubicBezTo>
                    <a:pt x="190493" y="258769"/>
                    <a:pt x="-6176" y="271068"/>
                    <a:pt x="149" y="242839"/>
                  </a:cubicBezTo>
                  <a:cubicBezTo>
                    <a:pt x="6475" y="214610"/>
                    <a:pt x="151604" y="210744"/>
                    <a:pt x="151604" y="210744"/>
                  </a:cubicBezTo>
                  <a:cubicBezTo>
                    <a:pt x="151604" y="210744"/>
                    <a:pt x="60356" y="171504"/>
                    <a:pt x="100182" y="115749"/>
                  </a:cubicBezTo>
                  <a:cubicBezTo>
                    <a:pt x="140008" y="59992"/>
                    <a:pt x="214505" y="129804"/>
                    <a:pt x="214505" y="129804"/>
                  </a:cubicBezTo>
                  <a:cubicBezTo>
                    <a:pt x="214505" y="129804"/>
                    <a:pt x="167652" y="63624"/>
                    <a:pt x="215559" y="25204"/>
                  </a:cubicBezTo>
                  <a:cubicBezTo>
                    <a:pt x="276235" y="-23524"/>
                    <a:pt x="327774" y="72877"/>
                    <a:pt x="327774" y="72877"/>
                  </a:cubicBezTo>
                  <a:cubicBezTo>
                    <a:pt x="327774" y="72877"/>
                    <a:pt x="314070" y="-1386"/>
                    <a:pt x="368771" y="20"/>
                  </a:cubicBezTo>
                  <a:cubicBezTo>
                    <a:pt x="423473" y="1425"/>
                    <a:pt x="407894" y="72175"/>
                    <a:pt x="407894" y="72175"/>
                  </a:cubicBezTo>
                  <a:cubicBezTo>
                    <a:pt x="407894" y="72175"/>
                    <a:pt x="484266" y="9039"/>
                    <a:pt x="524091" y="50505"/>
                  </a:cubicBezTo>
                  <a:cubicBezTo>
                    <a:pt x="561106" y="89042"/>
                    <a:pt x="510270" y="143392"/>
                    <a:pt x="510270" y="143392"/>
                  </a:cubicBezTo>
                  <a:cubicBezTo>
                    <a:pt x="510270" y="143392"/>
                    <a:pt x="589804" y="93493"/>
                    <a:pt x="613582" y="139644"/>
                  </a:cubicBezTo>
                  <a:cubicBezTo>
                    <a:pt x="637360" y="185795"/>
                    <a:pt x="551969" y="226089"/>
                    <a:pt x="551969" y="226089"/>
                  </a:cubicBezTo>
                  <a:cubicBezTo>
                    <a:pt x="551969" y="226089"/>
                    <a:pt x="717129" y="217890"/>
                    <a:pt x="722517" y="243542"/>
                  </a:cubicBezTo>
                  <a:cubicBezTo>
                    <a:pt x="727905" y="269194"/>
                    <a:pt x="317818" y="244362"/>
                    <a:pt x="190493" y="258769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5" name="任意多边形: 形状 1124">
              <a:extLst>
                <a:ext uri="{FF2B5EF4-FFF2-40B4-BE49-F238E27FC236}">
                  <a16:creationId xmlns:a16="http://schemas.microsoft.com/office/drawing/2014/main" id="{44E49445-76A8-4332-A54A-A27040DCF1FE}"/>
                </a:ext>
              </a:extLst>
            </p:cNvPr>
            <p:cNvSpPr/>
            <p:nvPr/>
          </p:nvSpPr>
          <p:spPr>
            <a:xfrm>
              <a:off x="5209057" y="5224278"/>
              <a:ext cx="911384" cy="329752"/>
            </a:xfrm>
            <a:custGeom>
              <a:avLst/>
              <a:gdLst>
                <a:gd name="connsiteX0" fmla="*/ 190493 w 722569"/>
                <a:gd name="connsiteY0" fmla="*/ 258769 h 261436"/>
                <a:gd name="connsiteX1" fmla="*/ 149 w 722569"/>
                <a:gd name="connsiteY1" fmla="*/ 242839 h 261436"/>
                <a:gd name="connsiteX2" fmla="*/ 151604 w 722569"/>
                <a:gd name="connsiteY2" fmla="*/ 210744 h 261436"/>
                <a:gd name="connsiteX3" fmla="*/ 100182 w 722569"/>
                <a:gd name="connsiteY3" fmla="*/ 115749 h 261436"/>
                <a:gd name="connsiteX4" fmla="*/ 214505 w 722569"/>
                <a:gd name="connsiteY4" fmla="*/ 129804 h 261436"/>
                <a:gd name="connsiteX5" fmla="*/ 215559 w 722569"/>
                <a:gd name="connsiteY5" fmla="*/ 25204 h 261436"/>
                <a:gd name="connsiteX6" fmla="*/ 327774 w 722569"/>
                <a:gd name="connsiteY6" fmla="*/ 72877 h 261436"/>
                <a:gd name="connsiteX7" fmla="*/ 368771 w 722569"/>
                <a:gd name="connsiteY7" fmla="*/ 20 h 261436"/>
                <a:gd name="connsiteX8" fmla="*/ 407894 w 722569"/>
                <a:gd name="connsiteY8" fmla="*/ 72175 h 261436"/>
                <a:gd name="connsiteX9" fmla="*/ 524091 w 722569"/>
                <a:gd name="connsiteY9" fmla="*/ 50505 h 261436"/>
                <a:gd name="connsiteX10" fmla="*/ 510270 w 722569"/>
                <a:gd name="connsiteY10" fmla="*/ 143392 h 261436"/>
                <a:gd name="connsiteX11" fmla="*/ 613582 w 722569"/>
                <a:gd name="connsiteY11" fmla="*/ 139644 h 261436"/>
                <a:gd name="connsiteX12" fmla="*/ 551969 w 722569"/>
                <a:gd name="connsiteY12" fmla="*/ 226089 h 261436"/>
                <a:gd name="connsiteX13" fmla="*/ 722517 w 722569"/>
                <a:gd name="connsiteY13" fmla="*/ 243542 h 261436"/>
                <a:gd name="connsiteX14" fmla="*/ 190493 w 722569"/>
                <a:gd name="connsiteY14" fmla="*/ 258769 h 26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2569" h="261436">
                  <a:moveTo>
                    <a:pt x="190493" y="258769"/>
                  </a:moveTo>
                  <a:cubicBezTo>
                    <a:pt x="190493" y="258769"/>
                    <a:pt x="-6176" y="271068"/>
                    <a:pt x="149" y="242839"/>
                  </a:cubicBezTo>
                  <a:cubicBezTo>
                    <a:pt x="6475" y="214610"/>
                    <a:pt x="151604" y="210744"/>
                    <a:pt x="151604" y="210744"/>
                  </a:cubicBezTo>
                  <a:cubicBezTo>
                    <a:pt x="151604" y="210744"/>
                    <a:pt x="60356" y="171504"/>
                    <a:pt x="100182" y="115749"/>
                  </a:cubicBezTo>
                  <a:cubicBezTo>
                    <a:pt x="140008" y="59992"/>
                    <a:pt x="214505" y="129804"/>
                    <a:pt x="214505" y="129804"/>
                  </a:cubicBezTo>
                  <a:cubicBezTo>
                    <a:pt x="214505" y="129804"/>
                    <a:pt x="167652" y="63624"/>
                    <a:pt x="215559" y="25204"/>
                  </a:cubicBezTo>
                  <a:cubicBezTo>
                    <a:pt x="276235" y="-23524"/>
                    <a:pt x="327774" y="72877"/>
                    <a:pt x="327774" y="72877"/>
                  </a:cubicBezTo>
                  <a:cubicBezTo>
                    <a:pt x="327774" y="72877"/>
                    <a:pt x="314070" y="-1386"/>
                    <a:pt x="368771" y="20"/>
                  </a:cubicBezTo>
                  <a:cubicBezTo>
                    <a:pt x="423473" y="1425"/>
                    <a:pt x="407894" y="72175"/>
                    <a:pt x="407894" y="72175"/>
                  </a:cubicBezTo>
                  <a:cubicBezTo>
                    <a:pt x="407894" y="72175"/>
                    <a:pt x="484266" y="9039"/>
                    <a:pt x="524091" y="50505"/>
                  </a:cubicBezTo>
                  <a:cubicBezTo>
                    <a:pt x="561106" y="89042"/>
                    <a:pt x="510270" y="143392"/>
                    <a:pt x="510270" y="143392"/>
                  </a:cubicBezTo>
                  <a:cubicBezTo>
                    <a:pt x="510270" y="143392"/>
                    <a:pt x="589804" y="93493"/>
                    <a:pt x="613582" y="139644"/>
                  </a:cubicBezTo>
                  <a:cubicBezTo>
                    <a:pt x="637360" y="185795"/>
                    <a:pt x="551969" y="226089"/>
                    <a:pt x="551969" y="226089"/>
                  </a:cubicBezTo>
                  <a:cubicBezTo>
                    <a:pt x="551969" y="226089"/>
                    <a:pt x="717129" y="217890"/>
                    <a:pt x="722517" y="243542"/>
                  </a:cubicBezTo>
                  <a:cubicBezTo>
                    <a:pt x="727905" y="269194"/>
                    <a:pt x="317818" y="244362"/>
                    <a:pt x="190493" y="258769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" name="任意多边形: 形状 1125">
              <a:extLst>
                <a:ext uri="{FF2B5EF4-FFF2-40B4-BE49-F238E27FC236}">
                  <a16:creationId xmlns:a16="http://schemas.microsoft.com/office/drawing/2014/main" id="{19842A2D-2E2B-4B49-829E-CCB55A3D28A6}"/>
                </a:ext>
              </a:extLst>
            </p:cNvPr>
            <p:cNvSpPr/>
            <p:nvPr/>
          </p:nvSpPr>
          <p:spPr>
            <a:xfrm>
              <a:off x="6044248" y="5209355"/>
              <a:ext cx="911381" cy="329655"/>
            </a:xfrm>
            <a:custGeom>
              <a:avLst/>
              <a:gdLst>
                <a:gd name="connsiteX0" fmla="*/ 190610 w 722567"/>
                <a:gd name="connsiteY0" fmla="*/ 258653 h 261359"/>
                <a:gd name="connsiteX1" fmla="*/ 149 w 722567"/>
                <a:gd name="connsiteY1" fmla="*/ 242722 h 261359"/>
                <a:gd name="connsiteX2" fmla="*/ 151604 w 722567"/>
                <a:gd name="connsiteY2" fmla="*/ 210627 h 261359"/>
                <a:gd name="connsiteX3" fmla="*/ 100182 w 722567"/>
                <a:gd name="connsiteY3" fmla="*/ 115749 h 261359"/>
                <a:gd name="connsiteX4" fmla="*/ 214505 w 722567"/>
                <a:gd name="connsiteY4" fmla="*/ 129688 h 261359"/>
                <a:gd name="connsiteX5" fmla="*/ 215559 w 722567"/>
                <a:gd name="connsiteY5" fmla="*/ 25204 h 261359"/>
                <a:gd name="connsiteX6" fmla="*/ 327774 w 722567"/>
                <a:gd name="connsiteY6" fmla="*/ 72760 h 261359"/>
                <a:gd name="connsiteX7" fmla="*/ 368771 w 722567"/>
                <a:gd name="connsiteY7" fmla="*/ 20 h 261359"/>
                <a:gd name="connsiteX8" fmla="*/ 407894 w 722567"/>
                <a:gd name="connsiteY8" fmla="*/ 72057 h 261359"/>
                <a:gd name="connsiteX9" fmla="*/ 524091 w 722567"/>
                <a:gd name="connsiteY9" fmla="*/ 50505 h 261359"/>
                <a:gd name="connsiteX10" fmla="*/ 510269 w 722567"/>
                <a:gd name="connsiteY10" fmla="*/ 143275 h 261359"/>
                <a:gd name="connsiteX11" fmla="*/ 613699 w 722567"/>
                <a:gd name="connsiteY11" fmla="*/ 139644 h 261359"/>
                <a:gd name="connsiteX12" fmla="*/ 551969 w 722567"/>
                <a:gd name="connsiteY12" fmla="*/ 226089 h 261359"/>
                <a:gd name="connsiteX13" fmla="*/ 722517 w 722567"/>
                <a:gd name="connsiteY13" fmla="*/ 243542 h 261359"/>
                <a:gd name="connsiteX14" fmla="*/ 190610 w 722567"/>
                <a:gd name="connsiteY14" fmla="*/ 258653 h 2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2567" h="261359">
                  <a:moveTo>
                    <a:pt x="190610" y="258653"/>
                  </a:moveTo>
                  <a:cubicBezTo>
                    <a:pt x="190610" y="258653"/>
                    <a:pt x="-6176" y="271069"/>
                    <a:pt x="149" y="242722"/>
                  </a:cubicBezTo>
                  <a:cubicBezTo>
                    <a:pt x="6474" y="214376"/>
                    <a:pt x="151604" y="210627"/>
                    <a:pt x="151604" y="210627"/>
                  </a:cubicBezTo>
                  <a:cubicBezTo>
                    <a:pt x="151604" y="210627"/>
                    <a:pt x="60356" y="171387"/>
                    <a:pt x="100182" y="115749"/>
                  </a:cubicBezTo>
                  <a:cubicBezTo>
                    <a:pt x="140008" y="60110"/>
                    <a:pt x="214505" y="129688"/>
                    <a:pt x="214505" y="129688"/>
                  </a:cubicBezTo>
                  <a:cubicBezTo>
                    <a:pt x="214505" y="129688"/>
                    <a:pt x="167651" y="63624"/>
                    <a:pt x="215559" y="25204"/>
                  </a:cubicBezTo>
                  <a:cubicBezTo>
                    <a:pt x="276235" y="-23524"/>
                    <a:pt x="327774" y="72760"/>
                    <a:pt x="327774" y="72760"/>
                  </a:cubicBezTo>
                  <a:cubicBezTo>
                    <a:pt x="327774" y="72760"/>
                    <a:pt x="314186" y="-1386"/>
                    <a:pt x="368771" y="20"/>
                  </a:cubicBezTo>
                  <a:cubicBezTo>
                    <a:pt x="423356" y="1425"/>
                    <a:pt x="407894" y="72057"/>
                    <a:pt x="407894" y="72057"/>
                  </a:cubicBezTo>
                  <a:cubicBezTo>
                    <a:pt x="407894" y="72057"/>
                    <a:pt x="484266" y="8922"/>
                    <a:pt x="524091" y="50505"/>
                  </a:cubicBezTo>
                  <a:cubicBezTo>
                    <a:pt x="561106" y="89042"/>
                    <a:pt x="510269" y="143275"/>
                    <a:pt x="510269" y="143275"/>
                  </a:cubicBezTo>
                  <a:cubicBezTo>
                    <a:pt x="510269" y="143275"/>
                    <a:pt x="589804" y="93376"/>
                    <a:pt x="613699" y="139644"/>
                  </a:cubicBezTo>
                  <a:cubicBezTo>
                    <a:pt x="637595" y="185912"/>
                    <a:pt x="551969" y="226089"/>
                    <a:pt x="551969" y="226089"/>
                  </a:cubicBezTo>
                  <a:cubicBezTo>
                    <a:pt x="551969" y="226089"/>
                    <a:pt x="717246" y="217890"/>
                    <a:pt x="722517" y="243542"/>
                  </a:cubicBezTo>
                  <a:cubicBezTo>
                    <a:pt x="727788" y="269195"/>
                    <a:pt x="317818" y="244245"/>
                    <a:pt x="190610" y="258653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" name="任意多边形: 形状 1126">
              <a:extLst>
                <a:ext uri="{FF2B5EF4-FFF2-40B4-BE49-F238E27FC236}">
                  <a16:creationId xmlns:a16="http://schemas.microsoft.com/office/drawing/2014/main" id="{4420B49A-27A5-4283-A314-964E3508221D}"/>
                </a:ext>
              </a:extLst>
            </p:cNvPr>
            <p:cNvSpPr/>
            <p:nvPr/>
          </p:nvSpPr>
          <p:spPr>
            <a:xfrm>
              <a:off x="6044248" y="5209355"/>
              <a:ext cx="911381" cy="329655"/>
            </a:xfrm>
            <a:custGeom>
              <a:avLst/>
              <a:gdLst>
                <a:gd name="connsiteX0" fmla="*/ 190610 w 722567"/>
                <a:gd name="connsiteY0" fmla="*/ 258653 h 261359"/>
                <a:gd name="connsiteX1" fmla="*/ 149 w 722567"/>
                <a:gd name="connsiteY1" fmla="*/ 242722 h 261359"/>
                <a:gd name="connsiteX2" fmla="*/ 151604 w 722567"/>
                <a:gd name="connsiteY2" fmla="*/ 210627 h 261359"/>
                <a:gd name="connsiteX3" fmla="*/ 100182 w 722567"/>
                <a:gd name="connsiteY3" fmla="*/ 115749 h 261359"/>
                <a:gd name="connsiteX4" fmla="*/ 214505 w 722567"/>
                <a:gd name="connsiteY4" fmla="*/ 129688 h 261359"/>
                <a:gd name="connsiteX5" fmla="*/ 215559 w 722567"/>
                <a:gd name="connsiteY5" fmla="*/ 25204 h 261359"/>
                <a:gd name="connsiteX6" fmla="*/ 327774 w 722567"/>
                <a:gd name="connsiteY6" fmla="*/ 72760 h 261359"/>
                <a:gd name="connsiteX7" fmla="*/ 368771 w 722567"/>
                <a:gd name="connsiteY7" fmla="*/ 20 h 261359"/>
                <a:gd name="connsiteX8" fmla="*/ 407894 w 722567"/>
                <a:gd name="connsiteY8" fmla="*/ 72057 h 261359"/>
                <a:gd name="connsiteX9" fmla="*/ 524091 w 722567"/>
                <a:gd name="connsiteY9" fmla="*/ 50505 h 261359"/>
                <a:gd name="connsiteX10" fmla="*/ 510269 w 722567"/>
                <a:gd name="connsiteY10" fmla="*/ 143275 h 261359"/>
                <a:gd name="connsiteX11" fmla="*/ 613699 w 722567"/>
                <a:gd name="connsiteY11" fmla="*/ 139644 h 261359"/>
                <a:gd name="connsiteX12" fmla="*/ 551969 w 722567"/>
                <a:gd name="connsiteY12" fmla="*/ 226089 h 261359"/>
                <a:gd name="connsiteX13" fmla="*/ 722517 w 722567"/>
                <a:gd name="connsiteY13" fmla="*/ 243542 h 261359"/>
                <a:gd name="connsiteX14" fmla="*/ 190610 w 722567"/>
                <a:gd name="connsiteY14" fmla="*/ 258653 h 2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2567" h="261359">
                  <a:moveTo>
                    <a:pt x="190610" y="258653"/>
                  </a:moveTo>
                  <a:cubicBezTo>
                    <a:pt x="190610" y="258653"/>
                    <a:pt x="-6176" y="271069"/>
                    <a:pt x="149" y="242722"/>
                  </a:cubicBezTo>
                  <a:cubicBezTo>
                    <a:pt x="6474" y="214376"/>
                    <a:pt x="151604" y="210627"/>
                    <a:pt x="151604" y="210627"/>
                  </a:cubicBezTo>
                  <a:cubicBezTo>
                    <a:pt x="151604" y="210627"/>
                    <a:pt x="60356" y="171387"/>
                    <a:pt x="100182" y="115749"/>
                  </a:cubicBezTo>
                  <a:cubicBezTo>
                    <a:pt x="140008" y="60110"/>
                    <a:pt x="214505" y="129688"/>
                    <a:pt x="214505" y="129688"/>
                  </a:cubicBezTo>
                  <a:cubicBezTo>
                    <a:pt x="214505" y="129688"/>
                    <a:pt x="167651" y="63624"/>
                    <a:pt x="215559" y="25204"/>
                  </a:cubicBezTo>
                  <a:cubicBezTo>
                    <a:pt x="276235" y="-23524"/>
                    <a:pt x="327774" y="72760"/>
                    <a:pt x="327774" y="72760"/>
                  </a:cubicBezTo>
                  <a:cubicBezTo>
                    <a:pt x="327774" y="72760"/>
                    <a:pt x="314186" y="-1386"/>
                    <a:pt x="368771" y="20"/>
                  </a:cubicBezTo>
                  <a:cubicBezTo>
                    <a:pt x="423356" y="1425"/>
                    <a:pt x="407894" y="72057"/>
                    <a:pt x="407894" y="72057"/>
                  </a:cubicBezTo>
                  <a:cubicBezTo>
                    <a:pt x="407894" y="72057"/>
                    <a:pt x="484266" y="8922"/>
                    <a:pt x="524091" y="50505"/>
                  </a:cubicBezTo>
                  <a:cubicBezTo>
                    <a:pt x="561106" y="89042"/>
                    <a:pt x="510269" y="143275"/>
                    <a:pt x="510269" y="143275"/>
                  </a:cubicBezTo>
                  <a:cubicBezTo>
                    <a:pt x="510269" y="143275"/>
                    <a:pt x="589804" y="93376"/>
                    <a:pt x="613699" y="139644"/>
                  </a:cubicBezTo>
                  <a:cubicBezTo>
                    <a:pt x="637595" y="185912"/>
                    <a:pt x="551969" y="226089"/>
                    <a:pt x="551969" y="226089"/>
                  </a:cubicBezTo>
                  <a:cubicBezTo>
                    <a:pt x="551969" y="226089"/>
                    <a:pt x="717246" y="217890"/>
                    <a:pt x="722517" y="243542"/>
                  </a:cubicBezTo>
                  <a:cubicBezTo>
                    <a:pt x="727788" y="269195"/>
                    <a:pt x="317818" y="244245"/>
                    <a:pt x="190610" y="258653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" name="任意多边形: 形状 1127">
              <a:extLst>
                <a:ext uri="{FF2B5EF4-FFF2-40B4-BE49-F238E27FC236}">
                  <a16:creationId xmlns:a16="http://schemas.microsoft.com/office/drawing/2014/main" id="{ED23B8EC-73E7-4439-A3F6-DEB2FA8A8320}"/>
                </a:ext>
              </a:extLst>
            </p:cNvPr>
            <p:cNvSpPr/>
            <p:nvPr/>
          </p:nvSpPr>
          <p:spPr>
            <a:xfrm>
              <a:off x="5717373" y="4917854"/>
              <a:ext cx="751814" cy="321518"/>
            </a:xfrm>
            <a:custGeom>
              <a:avLst/>
              <a:gdLst>
                <a:gd name="connsiteX0" fmla="*/ 69312 w 596058"/>
                <a:gd name="connsiteY0" fmla="*/ 237338 h 254908"/>
                <a:gd name="connsiteX1" fmla="*/ 11330 w 596058"/>
                <a:gd name="connsiteY1" fmla="*/ 130394 h 254908"/>
                <a:gd name="connsiteX2" fmla="*/ 140178 w 596058"/>
                <a:gd name="connsiteY2" fmla="*/ 146208 h 254908"/>
                <a:gd name="connsiteX3" fmla="*/ 141232 w 596058"/>
                <a:gd name="connsiteY3" fmla="*/ 28253 h 254908"/>
                <a:gd name="connsiteX4" fmla="*/ 267737 w 596058"/>
                <a:gd name="connsiteY4" fmla="*/ 82018 h 254908"/>
                <a:gd name="connsiteX5" fmla="*/ 314591 w 596058"/>
                <a:gd name="connsiteY5" fmla="*/ 24 h 254908"/>
                <a:gd name="connsiteX6" fmla="*/ 358633 w 596058"/>
                <a:gd name="connsiteY6" fmla="*/ 81315 h 254908"/>
                <a:gd name="connsiteX7" fmla="*/ 489590 w 596058"/>
                <a:gd name="connsiteY7" fmla="*/ 56951 h 254908"/>
                <a:gd name="connsiteX8" fmla="*/ 474011 w 596058"/>
                <a:gd name="connsiteY8" fmla="*/ 161552 h 254908"/>
                <a:gd name="connsiteX9" fmla="*/ 591145 w 596058"/>
                <a:gd name="connsiteY9" fmla="*/ 157452 h 254908"/>
                <a:gd name="connsiteX10" fmla="*/ 521567 w 596058"/>
                <a:gd name="connsiteY10" fmla="*/ 254908 h 2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6058" h="254908">
                  <a:moveTo>
                    <a:pt x="69312" y="237338"/>
                  </a:moveTo>
                  <a:cubicBezTo>
                    <a:pt x="69312" y="237338"/>
                    <a:pt x="-33532" y="193179"/>
                    <a:pt x="11330" y="130394"/>
                  </a:cubicBezTo>
                  <a:cubicBezTo>
                    <a:pt x="56193" y="67611"/>
                    <a:pt x="140178" y="146208"/>
                    <a:pt x="140178" y="146208"/>
                  </a:cubicBezTo>
                  <a:cubicBezTo>
                    <a:pt x="140178" y="146208"/>
                    <a:pt x="87233" y="71710"/>
                    <a:pt x="141232" y="28253"/>
                  </a:cubicBezTo>
                  <a:cubicBezTo>
                    <a:pt x="209756" y="-26566"/>
                    <a:pt x="267737" y="82018"/>
                    <a:pt x="267737" y="82018"/>
                  </a:cubicBezTo>
                  <a:cubicBezTo>
                    <a:pt x="267737" y="82018"/>
                    <a:pt x="252393" y="-1616"/>
                    <a:pt x="314591" y="24"/>
                  </a:cubicBezTo>
                  <a:cubicBezTo>
                    <a:pt x="376789" y="1664"/>
                    <a:pt x="358633" y="81315"/>
                    <a:pt x="358633" y="81315"/>
                  </a:cubicBezTo>
                  <a:cubicBezTo>
                    <a:pt x="358633" y="81315"/>
                    <a:pt x="444727" y="10098"/>
                    <a:pt x="489590" y="56951"/>
                  </a:cubicBezTo>
                  <a:cubicBezTo>
                    <a:pt x="531290" y="100408"/>
                    <a:pt x="474011" y="161552"/>
                    <a:pt x="474011" y="161552"/>
                  </a:cubicBezTo>
                  <a:cubicBezTo>
                    <a:pt x="474011" y="161552"/>
                    <a:pt x="563619" y="105328"/>
                    <a:pt x="591145" y="157452"/>
                  </a:cubicBezTo>
                  <a:cubicBezTo>
                    <a:pt x="618672" y="209577"/>
                    <a:pt x="521567" y="254908"/>
                    <a:pt x="521567" y="254908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" name="任意多边形: 形状 1128">
              <a:extLst>
                <a:ext uri="{FF2B5EF4-FFF2-40B4-BE49-F238E27FC236}">
                  <a16:creationId xmlns:a16="http://schemas.microsoft.com/office/drawing/2014/main" id="{80CAF2E6-43D9-49CD-A6F2-1C87BD7F11BF}"/>
                </a:ext>
              </a:extLst>
            </p:cNvPr>
            <p:cNvSpPr/>
            <p:nvPr/>
          </p:nvSpPr>
          <p:spPr>
            <a:xfrm>
              <a:off x="5717373" y="4917854"/>
              <a:ext cx="751814" cy="321518"/>
            </a:xfrm>
            <a:custGeom>
              <a:avLst/>
              <a:gdLst>
                <a:gd name="connsiteX0" fmla="*/ 69312 w 596058"/>
                <a:gd name="connsiteY0" fmla="*/ 237338 h 254908"/>
                <a:gd name="connsiteX1" fmla="*/ 11330 w 596058"/>
                <a:gd name="connsiteY1" fmla="*/ 130394 h 254908"/>
                <a:gd name="connsiteX2" fmla="*/ 140178 w 596058"/>
                <a:gd name="connsiteY2" fmla="*/ 146208 h 254908"/>
                <a:gd name="connsiteX3" fmla="*/ 141232 w 596058"/>
                <a:gd name="connsiteY3" fmla="*/ 28253 h 254908"/>
                <a:gd name="connsiteX4" fmla="*/ 267737 w 596058"/>
                <a:gd name="connsiteY4" fmla="*/ 82018 h 254908"/>
                <a:gd name="connsiteX5" fmla="*/ 314591 w 596058"/>
                <a:gd name="connsiteY5" fmla="*/ 24 h 254908"/>
                <a:gd name="connsiteX6" fmla="*/ 358633 w 596058"/>
                <a:gd name="connsiteY6" fmla="*/ 81315 h 254908"/>
                <a:gd name="connsiteX7" fmla="*/ 489590 w 596058"/>
                <a:gd name="connsiteY7" fmla="*/ 56951 h 254908"/>
                <a:gd name="connsiteX8" fmla="*/ 474011 w 596058"/>
                <a:gd name="connsiteY8" fmla="*/ 161552 h 254908"/>
                <a:gd name="connsiteX9" fmla="*/ 591145 w 596058"/>
                <a:gd name="connsiteY9" fmla="*/ 157452 h 254908"/>
                <a:gd name="connsiteX10" fmla="*/ 521567 w 596058"/>
                <a:gd name="connsiteY10" fmla="*/ 254908 h 2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6058" h="254908">
                  <a:moveTo>
                    <a:pt x="69312" y="237338"/>
                  </a:moveTo>
                  <a:cubicBezTo>
                    <a:pt x="69312" y="237338"/>
                    <a:pt x="-33532" y="193179"/>
                    <a:pt x="11330" y="130394"/>
                  </a:cubicBezTo>
                  <a:cubicBezTo>
                    <a:pt x="56193" y="67611"/>
                    <a:pt x="140178" y="146208"/>
                    <a:pt x="140178" y="146208"/>
                  </a:cubicBezTo>
                  <a:cubicBezTo>
                    <a:pt x="140178" y="146208"/>
                    <a:pt x="87233" y="71710"/>
                    <a:pt x="141232" y="28253"/>
                  </a:cubicBezTo>
                  <a:cubicBezTo>
                    <a:pt x="209756" y="-26566"/>
                    <a:pt x="267737" y="82018"/>
                    <a:pt x="267737" y="82018"/>
                  </a:cubicBezTo>
                  <a:cubicBezTo>
                    <a:pt x="267737" y="82018"/>
                    <a:pt x="252393" y="-1616"/>
                    <a:pt x="314591" y="24"/>
                  </a:cubicBezTo>
                  <a:cubicBezTo>
                    <a:pt x="376789" y="1664"/>
                    <a:pt x="358633" y="81315"/>
                    <a:pt x="358633" y="81315"/>
                  </a:cubicBezTo>
                  <a:cubicBezTo>
                    <a:pt x="358633" y="81315"/>
                    <a:pt x="444727" y="10098"/>
                    <a:pt x="489590" y="56951"/>
                  </a:cubicBezTo>
                  <a:cubicBezTo>
                    <a:pt x="531290" y="100408"/>
                    <a:pt x="474011" y="161552"/>
                    <a:pt x="474011" y="161552"/>
                  </a:cubicBezTo>
                  <a:cubicBezTo>
                    <a:pt x="474011" y="161552"/>
                    <a:pt x="563619" y="105328"/>
                    <a:pt x="591145" y="157452"/>
                  </a:cubicBezTo>
                  <a:cubicBezTo>
                    <a:pt x="618672" y="209577"/>
                    <a:pt x="521567" y="254908"/>
                    <a:pt x="521567" y="254908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" name="任意多边形: 形状 1129">
              <a:extLst>
                <a:ext uri="{FF2B5EF4-FFF2-40B4-BE49-F238E27FC236}">
                  <a16:creationId xmlns:a16="http://schemas.microsoft.com/office/drawing/2014/main" id="{5E2B23BC-C049-481B-A367-00F81243A2B3}"/>
                </a:ext>
              </a:extLst>
            </p:cNvPr>
            <p:cNvSpPr/>
            <p:nvPr/>
          </p:nvSpPr>
          <p:spPr>
            <a:xfrm>
              <a:off x="5387593" y="5073719"/>
              <a:ext cx="1340842" cy="484339"/>
            </a:xfrm>
            <a:custGeom>
              <a:avLst/>
              <a:gdLst>
                <a:gd name="connsiteX0" fmla="*/ 280403 w 1063055"/>
                <a:gd name="connsiteY0" fmla="*/ 380011 h 383997"/>
                <a:gd name="connsiteX1" fmla="*/ 217 w 1063055"/>
                <a:gd name="connsiteY1" fmla="*/ 356584 h 383997"/>
                <a:gd name="connsiteX2" fmla="*/ 222773 w 1063055"/>
                <a:gd name="connsiteY2" fmla="*/ 309730 h 383997"/>
                <a:gd name="connsiteX3" fmla="*/ 147221 w 1063055"/>
                <a:gd name="connsiteY3" fmla="*/ 170106 h 383997"/>
                <a:gd name="connsiteX4" fmla="*/ 315426 w 1063055"/>
                <a:gd name="connsiteY4" fmla="*/ 190722 h 383997"/>
                <a:gd name="connsiteX5" fmla="*/ 316949 w 1063055"/>
                <a:gd name="connsiteY5" fmla="*/ 36924 h 383997"/>
                <a:gd name="connsiteX6" fmla="*/ 481991 w 1063055"/>
                <a:gd name="connsiteY6" fmla="*/ 107205 h 383997"/>
                <a:gd name="connsiteX7" fmla="*/ 542432 w 1063055"/>
                <a:gd name="connsiteY7" fmla="*/ 27 h 383997"/>
                <a:gd name="connsiteX8" fmla="*/ 599828 w 1063055"/>
                <a:gd name="connsiteY8" fmla="*/ 106151 h 383997"/>
                <a:gd name="connsiteX9" fmla="*/ 770844 w 1063055"/>
                <a:gd name="connsiteY9" fmla="*/ 74290 h 383997"/>
                <a:gd name="connsiteX10" fmla="*/ 750463 w 1063055"/>
                <a:gd name="connsiteY10" fmla="*/ 210869 h 383997"/>
                <a:gd name="connsiteX11" fmla="*/ 902738 w 1063055"/>
                <a:gd name="connsiteY11" fmla="*/ 205481 h 383997"/>
                <a:gd name="connsiteX12" fmla="*/ 811958 w 1063055"/>
                <a:gd name="connsiteY12" fmla="*/ 332688 h 383997"/>
                <a:gd name="connsiteX13" fmla="*/ 1062977 w 1063055"/>
                <a:gd name="connsiteY13" fmla="*/ 358341 h 383997"/>
                <a:gd name="connsiteX14" fmla="*/ 280403 w 1063055"/>
                <a:gd name="connsiteY14" fmla="*/ 380011 h 38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3055" h="383997">
                  <a:moveTo>
                    <a:pt x="280403" y="380011"/>
                  </a:moveTo>
                  <a:cubicBezTo>
                    <a:pt x="280403" y="380011"/>
                    <a:pt x="-9036" y="398284"/>
                    <a:pt x="217" y="356584"/>
                  </a:cubicBezTo>
                  <a:cubicBezTo>
                    <a:pt x="9471" y="314884"/>
                    <a:pt x="222773" y="309730"/>
                    <a:pt x="222773" y="309730"/>
                  </a:cubicBezTo>
                  <a:cubicBezTo>
                    <a:pt x="222773" y="309730"/>
                    <a:pt x="88654" y="252100"/>
                    <a:pt x="147221" y="170106"/>
                  </a:cubicBezTo>
                  <a:cubicBezTo>
                    <a:pt x="207077" y="86238"/>
                    <a:pt x="315426" y="190722"/>
                    <a:pt x="315426" y="190722"/>
                  </a:cubicBezTo>
                  <a:cubicBezTo>
                    <a:pt x="315426" y="190722"/>
                    <a:pt x="246434" y="93500"/>
                    <a:pt x="316949" y="36924"/>
                  </a:cubicBezTo>
                  <a:cubicBezTo>
                    <a:pt x="406205" y="-34762"/>
                    <a:pt x="481991" y="107205"/>
                    <a:pt x="481991" y="107205"/>
                  </a:cubicBezTo>
                  <a:cubicBezTo>
                    <a:pt x="481991" y="107205"/>
                    <a:pt x="461961" y="-1965"/>
                    <a:pt x="542432" y="27"/>
                  </a:cubicBezTo>
                  <a:cubicBezTo>
                    <a:pt x="622904" y="2018"/>
                    <a:pt x="599828" y="106151"/>
                    <a:pt x="599828" y="106151"/>
                  </a:cubicBezTo>
                  <a:cubicBezTo>
                    <a:pt x="599828" y="106151"/>
                    <a:pt x="712277" y="13263"/>
                    <a:pt x="770844" y="74290"/>
                  </a:cubicBezTo>
                  <a:cubicBezTo>
                    <a:pt x="825312" y="131100"/>
                    <a:pt x="750463" y="210869"/>
                    <a:pt x="750463" y="210869"/>
                  </a:cubicBezTo>
                  <a:cubicBezTo>
                    <a:pt x="750463" y="210869"/>
                    <a:pt x="867597" y="137543"/>
                    <a:pt x="902738" y="205481"/>
                  </a:cubicBezTo>
                  <a:cubicBezTo>
                    <a:pt x="937878" y="273418"/>
                    <a:pt x="811958" y="332688"/>
                    <a:pt x="811958" y="332688"/>
                  </a:cubicBezTo>
                  <a:cubicBezTo>
                    <a:pt x="811958" y="332688"/>
                    <a:pt x="1055012" y="320975"/>
                    <a:pt x="1062977" y="358341"/>
                  </a:cubicBezTo>
                  <a:cubicBezTo>
                    <a:pt x="1070943" y="395707"/>
                    <a:pt x="467701" y="358926"/>
                    <a:pt x="280403" y="380011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" name="任意多边形: 形状 1130">
              <a:extLst>
                <a:ext uri="{FF2B5EF4-FFF2-40B4-BE49-F238E27FC236}">
                  <a16:creationId xmlns:a16="http://schemas.microsoft.com/office/drawing/2014/main" id="{28AC0760-8E55-434A-A9A1-E8FC1A08719A}"/>
                </a:ext>
              </a:extLst>
            </p:cNvPr>
            <p:cNvSpPr/>
            <p:nvPr/>
          </p:nvSpPr>
          <p:spPr>
            <a:xfrm>
              <a:off x="5387593" y="5073719"/>
              <a:ext cx="1340842" cy="484339"/>
            </a:xfrm>
            <a:custGeom>
              <a:avLst/>
              <a:gdLst>
                <a:gd name="connsiteX0" fmla="*/ 280403 w 1063055"/>
                <a:gd name="connsiteY0" fmla="*/ 380011 h 383997"/>
                <a:gd name="connsiteX1" fmla="*/ 217 w 1063055"/>
                <a:gd name="connsiteY1" fmla="*/ 356584 h 383997"/>
                <a:gd name="connsiteX2" fmla="*/ 222773 w 1063055"/>
                <a:gd name="connsiteY2" fmla="*/ 309730 h 383997"/>
                <a:gd name="connsiteX3" fmla="*/ 147221 w 1063055"/>
                <a:gd name="connsiteY3" fmla="*/ 170106 h 383997"/>
                <a:gd name="connsiteX4" fmla="*/ 315426 w 1063055"/>
                <a:gd name="connsiteY4" fmla="*/ 190722 h 383997"/>
                <a:gd name="connsiteX5" fmla="*/ 316949 w 1063055"/>
                <a:gd name="connsiteY5" fmla="*/ 36924 h 383997"/>
                <a:gd name="connsiteX6" fmla="*/ 481991 w 1063055"/>
                <a:gd name="connsiteY6" fmla="*/ 107205 h 383997"/>
                <a:gd name="connsiteX7" fmla="*/ 542432 w 1063055"/>
                <a:gd name="connsiteY7" fmla="*/ 27 h 383997"/>
                <a:gd name="connsiteX8" fmla="*/ 599828 w 1063055"/>
                <a:gd name="connsiteY8" fmla="*/ 106151 h 383997"/>
                <a:gd name="connsiteX9" fmla="*/ 770844 w 1063055"/>
                <a:gd name="connsiteY9" fmla="*/ 74290 h 383997"/>
                <a:gd name="connsiteX10" fmla="*/ 750463 w 1063055"/>
                <a:gd name="connsiteY10" fmla="*/ 210869 h 383997"/>
                <a:gd name="connsiteX11" fmla="*/ 902738 w 1063055"/>
                <a:gd name="connsiteY11" fmla="*/ 205481 h 383997"/>
                <a:gd name="connsiteX12" fmla="*/ 811958 w 1063055"/>
                <a:gd name="connsiteY12" fmla="*/ 332688 h 383997"/>
                <a:gd name="connsiteX13" fmla="*/ 1062977 w 1063055"/>
                <a:gd name="connsiteY13" fmla="*/ 358341 h 383997"/>
                <a:gd name="connsiteX14" fmla="*/ 280403 w 1063055"/>
                <a:gd name="connsiteY14" fmla="*/ 380011 h 38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3055" h="383997">
                  <a:moveTo>
                    <a:pt x="280403" y="380011"/>
                  </a:moveTo>
                  <a:cubicBezTo>
                    <a:pt x="280403" y="380011"/>
                    <a:pt x="-9036" y="398284"/>
                    <a:pt x="217" y="356584"/>
                  </a:cubicBezTo>
                  <a:cubicBezTo>
                    <a:pt x="9471" y="314884"/>
                    <a:pt x="222773" y="309730"/>
                    <a:pt x="222773" y="309730"/>
                  </a:cubicBezTo>
                  <a:cubicBezTo>
                    <a:pt x="222773" y="309730"/>
                    <a:pt x="88654" y="252100"/>
                    <a:pt x="147221" y="170106"/>
                  </a:cubicBezTo>
                  <a:cubicBezTo>
                    <a:pt x="207077" y="86238"/>
                    <a:pt x="315426" y="190722"/>
                    <a:pt x="315426" y="190722"/>
                  </a:cubicBezTo>
                  <a:cubicBezTo>
                    <a:pt x="315426" y="190722"/>
                    <a:pt x="246434" y="93500"/>
                    <a:pt x="316949" y="36924"/>
                  </a:cubicBezTo>
                  <a:cubicBezTo>
                    <a:pt x="406205" y="-34762"/>
                    <a:pt x="481991" y="107205"/>
                    <a:pt x="481991" y="107205"/>
                  </a:cubicBezTo>
                  <a:cubicBezTo>
                    <a:pt x="481991" y="107205"/>
                    <a:pt x="461961" y="-1965"/>
                    <a:pt x="542432" y="27"/>
                  </a:cubicBezTo>
                  <a:cubicBezTo>
                    <a:pt x="622904" y="2018"/>
                    <a:pt x="599828" y="106151"/>
                    <a:pt x="599828" y="106151"/>
                  </a:cubicBezTo>
                  <a:cubicBezTo>
                    <a:pt x="599828" y="106151"/>
                    <a:pt x="712277" y="13263"/>
                    <a:pt x="770844" y="74290"/>
                  </a:cubicBezTo>
                  <a:cubicBezTo>
                    <a:pt x="825312" y="131100"/>
                    <a:pt x="750463" y="210869"/>
                    <a:pt x="750463" y="210869"/>
                  </a:cubicBezTo>
                  <a:cubicBezTo>
                    <a:pt x="750463" y="210869"/>
                    <a:pt x="867597" y="137543"/>
                    <a:pt x="902738" y="205481"/>
                  </a:cubicBezTo>
                  <a:cubicBezTo>
                    <a:pt x="937878" y="273418"/>
                    <a:pt x="811958" y="332688"/>
                    <a:pt x="811958" y="332688"/>
                  </a:cubicBezTo>
                  <a:cubicBezTo>
                    <a:pt x="811958" y="332688"/>
                    <a:pt x="1055012" y="320975"/>
                    <a:pt x="1062977" y="358341"/>
                  </a:cubicBezTo>
                  <a:cubicBezTo>
                    <a:pt x="1070943" y="395707"/>
                    <a:pt x="467701" y="358926"/>
                    <a:pt x="280403" y="380011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" name="任意多边形: 形状 1131">
              <a:extLst>
                <a:ext uri="{FF2B5EF4-FFF2-40B4-BE49-F238E27FC236}">
                  <a16:creationId xmlns:a16="http://schemas.microsoft.com/office/drawing/2014/main" id="{3EF3C08D-BE4F-47DC-83BC-E588A7483D58}"/>
                </a:ext>
              </a:extLst>
            </p:cNvPr>
            <p:cNvSpPr/>
            <p:nvPr/>
          </p:nvSpPr>
          <p:spPr>
            <a:xfrm>
              <a:off x="5896841" y="4904440"/>
              <a:ext cx="373788" cy="464059"/>
            </a:xfrm>
            <a:custGeom>
              <a:avLst/>
              <a:gdLst>
                <a:gd name="connsiteX0" fmla="*/ 37249 w 296349"/>
                <a:gd name="connsiteY0" fmla="*/ 0 h 367918"/>
                <a:gd name="connsiteX1" fmla="*/ 0 w 296349"/>
                <a:gd name="connsiteY1" fmla="*/ 311694 h 367918"/>
                <a:gd name="connsiteX2" fmla="*/ 89959 w 296349"/>
                <a:gd name="connsiteY2" fmla="*/ 367919 h 367918"/>
                <a:gd name="connsiteX3" fmla="*/ 147121 w 296349"/>
                <a:gd name="connsiteY3" fmla="*/ 292836 h 367918"/>
                <a:gd name="connsiteX4" fmla="*/ 217401 w 296349"/>
                <a:gd name="connsiteY4" fmla="*/ 357494 h 367918"/>
                <a:gd name="connsiteX5" fmla="*/ 296350 w 296349"/>
                <a:gd name="connsiteY5" fmla="*/ 261795 h 367918"/>
                <a:gd name="connsiteX6" fmla="*/ 262030 w 296349"/>
                <a:gd name="connsiteY6" fmla="*/ 4099 h 36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349" h="367918">
                  <a:moveTo>
                    <a:pt x="37249" y="0"/>
                  </a:moveTo>
                  <a:lnTo>
                    <a:pt x="0" y="311694"/>
                  </a:lnTo>
                  <a:cubicBezTo>
                    <a:pt x="0" y="311694"/>
                    <a:pt x="70281" y="268120"/>
                    <a:pt x="89959" y="367919"/>
                  </a:cubicBezTo>
                  <a:cubicBezTo>
                    <a:pt x="89959" y="367919"/>
                    <a:pt x="90662" y="297638"/>
                    <a:pt x="147121" y="292836"/>
                  </a:cubicBezTo>
                  <a:cubicBezTo>
                    <a:pt x="207562" y="288033"/>
                    <a:pt x="217401" y="357494"/>
                    <a:pt x="217401" y="357494"/>
                  </a:cubicBezTo>
                  <a:cubicBezTo>
                    <a:pt x="217401" y="357494"/>
                    <a:pt x="219627" y="270697"/>
                    <a:pt x="296350" y="261795"/>
                  </a:cubicBezTo>
                  <a:lnTo>
                    <a:pt x="262030" y="409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" name="任意多边形: 形状 1132">
              <a:extLst>
                <a:ext uri="{FF2B5EF4-FFF2-40B4-BE49-F238E27FC236}">
                  <a16:creationId xmlns:a16="http://schemas.microsoft.com/office/drawing/2014/main" id="{897BF60D-A232-495D-B955-48160B04C827}"/>
                </a:ext>
              </a:extLst>
            </p:cNvPr>
            <p:cNvSpPr/>
            <p:nvPr/>
          </p:nvSpPr>
          <p:spPr>
            <a:xfrm>
              <a:off x="5996566" y="5068433"/>
              <a:ext cx="16271" cy="164142"/>
            </a:xfrm>
            <a:custGeom>
              <a:avLst/>
              <a:gdLst>
                <a:gd name="connsiteX0" fmla="*/ 9254 w 12900"/>
                <a:gd name="connsiteY0" fmla="*/ 0 h 130136"/>
                <a:gd name="connsiteX1" fmla="*/ 3163 w 12900"/>
                <a:gd name="connsiteY1" fmla="*/ 130136 h 130136"/>
                <a:gd name="connsiteX2" fmla="*/ 9254 w 12900"/>
                <a:gd name="connsiteY2" fmla="*/ 0 h 1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0" h="130136">
                  <a:moveTo>
                    <a:pt x="9254" y="0"/>
                  </a:moveTo>
                  <a:cubicBezTo>
                    <a:pt x="-502" y="42671"/>
                    <a:pt x="-2564" y="86740"/>
                    <a:pt x="3163" y="130136"/>
                  </a:cubicBezTo>
                  <a:cubicBezTo>
                    <a:pt x="3163" y="130136"/>
                    <a:pt x="20147" y="55053"/>
                    <a:pt x="9254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4" name="任意多边形: 形状 1133">
              <a:extLst>
                <a:ext uri="{FF2B5EF4-FFF2-40B4-BE49-F238E27FC236}">
                  <a16:creationId xmlns:a16="http://schemas.microsoft.com/office/drawing/2014/main" id="{318C1F0E-5C8C-405A-8528-CE1702AB7AC3}"/>
                </a:ext>
              </a:extLst>
            </p:cNvPr>
            <p:cNvSpPr/>
            <p:nvPr/>
          </p:nvSpPr>
          <p:spPr>
            <a:xfrm>
              <a:off x="6156912" y="5123393"/>
              <a:ext cx="13346" cy="147742"/>
            </a:xfrm>
            <a:custGeom>
              <a:avLst/>
              <a:gdLst>
                <a:gd name="connsiteX0" fmla="*/ 3948 w 10581"/>
                <a:gd name="connsiteY0" fmla="*/ 0 h 117134"/>
                <a:gd name="connsiteX1" fmla="*/ 6525 w 10581"/>
                <a:gd name="connsiteY1" fmla="*/ 117134 h 117134"/>
                <a:gd name="connsiteX2" fmla="*/ 3948 w 10581"/>
                <a:gd name="connsiteY2" fmla="*/ 0 h 1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81" h="117134">
                  <a:moveTo>
                    <a:pt x="3948" y="0"/>
                  </a:moveTo>
                  <a:cubicBezTo>
                    <a:pt x="-2073" y="38893"/>
                    <a:pt x="-1201" y="78543"/>
                    <a:pt x="6525" y="117134"/>
                  </a:cubicBezTo>
                  <a:cubicBezTo>
                    <a:pt x="6525" y="117134"/>
                    <a:pt x="17184" y="48728"/>
                    <a:pt x="394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" name="任意多边形: 形状 1134">
              <a:extLst>
                <a:ext uri="{FF2B5EF4-FFF2-40B4-BE49-F238E27FC236}">
                  <a16:creationId xmlns:a16="http://schemas.microsoft.com/office/drawing/2014/main" id="{E5197BD2-7861-430E-A6A7-9E4518BA3E82}"/>
                </a:ext>
              </a:extLst>
            </p:cNvPr>
            <p:cNvSpPr/>
            <p:nvPr/>
          </p:nvSpPr>
          <p:spPr>
            <a:xfrm>
              <a:off x="5796965" y="1366443"/>
              <a:ext cx="570732" cy="827770"/>
            </a:xfrm>
            <a:custGeom>
              <a:avLst/>
              <a:gdLst>
                <a:gd name="connsiteX0" fmla="*/ 1 w 452491"/>
                <a:gd name="connsiteY0" fmla="*/ 546198 h 656278"/>
                <a:gd name="connsiteX1" fmla="*/ 1 w 452491"/>
                <a:gd name="connsiteY1" fmla="*/ 624560 h 656278"/>
                <a:gd name="connsiteX2" fmla="*/ 452491 w 452491"/>
                <a:gd name="connsiteY2" fmla="*/ 624560 h 656278"/>
                <a:gd name="connsiteX3" fmla="*/ 452491 w 452491"/>
                <a:gd name="connsiteY3" fmla="*/ 546198 h 656278"/>
                <a:gd name="connsiteX4" fmla="*/ 226304 w 452491"/>
                <a:gd name="connsiteY4" fmla="*/ 0 h 656278"/>
                <a:gd name="connsiteX5" fmla="*/ 1 w 452491"/>
                <a:gd name="connsiteY5" fmla="*/ 546198 h 65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491" h="656278">
                  <a:moveTo>
                    <a:pt x="1" y="546198"/>
                  </a:moveTo>
                  <a:lnTo>
                    <a:pt x="1" y="624560"/>
                  </a:lnTo>
                  <a:cubicBezTo>
                    <a:pt x="147866" y="666852"/>
                    <a:pt x="304625" y="666852"/>
                    <a:pt x="452491" y="624560"/>
                  </a:cubicBezTo>
                  <a:lnTo>
                    <a:pt x="452491" y="546198"/>
                  </a:lnTo>
                  <a:cubicBezTo>
                    <a:pt x="452744" y="341294"/>
                    <a:pt x="371347" y="144735"/>
                    <a:pt x="226304" y="0"/>
                  </a:cubicBezTo>
                  <a:cubicBezTo>
                    <a:pt x="81186" y="144693"/>
                    <a:pt x="-261" y="341270"/>
                    <a:pt x="1" y="546198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" name="任意多边形: 形状 1135">
              <a:extLst>
                <a:ext uri="{FF2B5EF4-FFF2-40B4-BE49-F238E27FC236}">
                  <a16:creationId xmlns:a16="http://schemas.microsoft.com/office/drawing/2014/main" id="{893F9B22-30F4-48BF-9B26-67A2E68194AF}"/>
                </a:ext>
              </a:extLst>
            </p:cNvPr>
            <p:cNvSpPr/>
            <p:nvPr/>
          </p:nvSpPr>
          <p:spPr>
            <a:xfrm>
              <a:off x="5796965" y="1366443"/>
              <a:ext cx="570732" cy="827770"/>
            </a:xfrm>
            <a:custGeom>
              <a:avLst/>
              <a:gdLst>
                <a:gd name="connsiteX0" fmla="*/ 1 w 452491"/>
                <a:gd name="connsiteY0" fmla="*/ 546198 h 656278"/>
                <a:gd name="connsiteX1" fmla="*/ 1 w 452491"/>
                <a:gd name="connsiteY1" fmla="*/ 624560 h 656278"/>
                <a:gd name="connsiteX2" fmla="*/ 452491 w 452491"/>
                <a:gd name="connsiteY2" fmla="*/ 624560 h 656278"/>
                <a:gd name="connsiteX3" fmla="*/ 452491 w 452491"/>
                <a:gd name="connsiteY3" fmla="*/ 546198 h 656278"/>
                <a:gd name="connsiteX4" fmla="*/ 226304 w 452491"/>
                <a:gd name="connsiteY4" fmla="*/ 0 h 656278"/>
                <a:gd name="connsiteX5" fmla="*/ 1 w 452491"/>
                <a:gd name="connsiteY5" fmla="*/ 546198 h 65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491" h="656278">
                  <a:moveTo>
                    <a:pt x="1" y="546198"/>
                  </a:moveTo>
                  <a:lnTo>
                    <a:pt x="1" y="624560"/>
                  </a:lnTo>
                  <a:cubicBezTo>
                    <a:pt x="147866" y="666852"/>
                    <a:pt x="304625" y="666852"/>
                    <a:pt x="452491" y="624560"/>
                  </a:cubicBezTo>
                  <a:lnTo>
                    <a:pt x="452491" y="546198"/>
                  </a:lnTo>
                  <a:cubicBezTo>
                    <a:pt x="452744" y="341294"/>
                    <a:pt x="371347" y="144735"/>
                    <a:pt x="226304" y="0"/>
                  </a:cubicBezTo>
                  <a:cubicBezTo>
                    <a:pt x="81186" y="144693"/>
                    <a:pt x="-261" y="341270"/>
                    <a:pt x="1" y="546198"/>
                  </a:cubicBezTo>
                  <a:close/>
                </a:path>
              </a:pathLst>
            </a:custGeom>
            <a:solidFill>
              <a:srgbClr val="FFD65B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" name="任意多边形: 形状 1136">
              <a:extLst>
                <a:ext uri="{FF2B5EF4-FFF2-40B4-BE49-F238E27FC236}">
                  <a16:creationId xmlns:a16="http://schemas.microsoft.com/office/drawing/2014/main" id="{7C40E3FA-3F68-4450-8668-E342423EE3A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38969" y="1869507"/>
              <a:ext cx="69143" cy="159266"/>
            </a:xfrm>
            <a:custGeom>
              <a:avLst/>
              <a:gdLst>
                <a:gd name="connsiteX0" fmla="*/ 54819 w 54818"/>
                <a:gd name="connsiteY0" fmla="*/ 0 h 126270"/>
                <a:gd name="connsiteX1" fmla="*/ 54819 w 54818"/>
                <a:gd name="connsiteY1" fmla="*/ 126271 h 126270"/>
                <a:gd name="connsiteX2" fmla="*/ 25184 w 54818"/>
                <a:gd name="connsiteY2" fmla="*/ 126271 h 126270"/>
                <a:gd name="connsiteX3" fmla="*/ 25184 w 54818"/>
                <a:gd name="connsiteY3" fmla="*/ 23427 h 126270"/>
                <a:gd name="connsiteX4" fmla="*/ 0 w 54818"/>
                <a:gd name="connsiteY4" fmla="*/ 23427 h 126270"/>
                <a:gd name="connsiteX5" fmla="*/ 0 w 54818"/>
                <a:gd name="connsiteY5" fmla="*/ 0 h 12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18" h="126270">
                  <a:moveTo>
                    <a:pt x="54819" y="0"/>
                  </a:moveTo>
                  <a:lnTo>
                    <a:pt x="54819" y="126271"/>
                  </a:lnTo>
                  <a:lnTo>
                    <a:pt x="25184" y="126271"/>
                  </a:lnTo>
                  <a:lnTo>
                    <a:pt x="25184" y="23427"/>
                  </a:lnTo>
                  <a:lnTo>
                    <a:pt x="0" y="23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38" name="任意多边形: 形状 1137">
              <a:extLst>
                <a:ext uri="{FF2B5EF4-FFF2-40B4-BE49-F238E27FC236}">
                  <a16:creationId xmlns:a16="http://schemas.microsoft.com/office/drawing/2014/main" id="{1E5372C9-C8E8-4C9D-8A9E-7CBBFFA34763}"/>
                </a:ext>
              </a:extLst>
            </p:cNvPr>
            <p:cNvSpPr/>
            <p:nvPr/>
          </p:nvSpPr>
          <p:spPr>
            <a:xfrm>
              <a:off x="5796966" y="2194720"/>
              <a:ext cx="570730" cy="788323"/>
            </a:xfrm>
            <a:custGeom>
              <a:avLst/>
              <a:gdLst>
                <a:gd name="connsiteX0" fmla="*/ 452490 w 452490"/>
                <a:gd name="connsiteY0" fmla="*/ 624653 h 625003"/>
                <a:gd name="connsiteX1" fmla="*/ 452490 w 452490"/>
                <a:gd name="connsiteY1" fmla="*/ 31718 h 625003"/>
                <a:gd name="connsiteX2" fmla="*/ 0 w 452490"/>
                <a:gd name="connsiteY2" fmla="*/ 31718 h 625003"/>
                <a:gd name="connsiteX3" fmla="*/ 0 w 452490"/>
                <a:gd name="connsiteY3" fmla="*/ 625004 h 625003"/>
                <a:gd name="connsiteX4" fmla="*/ 452490 w 452490"/>
                <a:gd name="connsiteY4" fmla="*/ 624653 h 6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25003">
                  <a:moveTo>
                    <a:pt x="452490" y="624653"/>
                  </a:moveTo>
                  <a:lnTo>
                    <a:pt x="452490" y="31718"/>
                  </a:lnTo>
                  <a:cubicBezTo>
                    <a:pt x="304625" y="-10573"/>
                    <a:pt x="147866" y="-10573"/>
                    <a:pt x="0" y="31718"/>
                  </a:cubicBezTo>
                  <a:lnTo>
                    <a:pt x="0" y="625004"/>
                  </a:lnTo>
                  <a:cubicBezTo>
                    <a:pt x="147833" y="582598"/>
                    <a:pt x="304592" y="582476"/>
                    <a:pt x="452490" y="62465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9" name="任意多边形: 形状 1138">
              <a:extLst>
                <a:ext uri="{FF2B5EF4-FFF2-40B4-BE49-F238E27FC236}">
                  <a16:creationId xmlns:a16="http://schemas.microsoft.com/office/drawing/2014/main" id="{58630881-CC64-434C-B41E-11314AA5F946}"/>
                </a:ext>
              </a:extLst>
            </p:cNvPr>
            <p:cNvSpPr/>
            <p:nvPr/>
          </p:nvSpPr>
          <p:spPr>
            <a:xfrm>
              <a:off x="5796966" y="2235466"/>
              <a:ext cx="570730" cy="788323"/>
            </a:xfrm>
            <a:custGeom>
              <a:avLst/>
              <a:gdLst>
                <a:gd name="connsiteX0" fmla="*/ 0 w 452490"/>
                <a:gd name="connsiteY0" fmla="*/ 0 h 625003"/>
                <a:gd name="connsiteX1" fmla="*/ 0 w 452490"/>
                <a:gd name="connsiteY1" fmla="*/ 593285 h 625003"/>
                <a:gd name="connsiteX2" fmla="*/ 452490 w 452490"/>
                <a:gd name="connsiteY2" fmla="*/ 593285 h 625003"/>
                <a:gd name="connsiteX3" fmla="*/ 452490 w 452490"/>
                <a:gd name="connsiteY3" fmla="*/ 0 h 625003"/>
                <a:gd name="connsiteX4" fmla="*/ 0 w 452490"/>
                <a:gd name="connsiteY4" fmla="*/ 0 h 6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25003">
                  <a:moveTo>
                    <a:pt x="0" y="0"/>
                  </a:moveTo>
                  <a:lnTo>
                    <a:pt x="0" y="593285"/>
                  </a:lnTo>
                  <a:cubicBezTo>
                    <a:pt x="147866" y="635577"/>
                    <a:pt x="304625" y="635577"/>
                    <a:pt x="452490" y="593285"/>
                  </a:cubicBezTo>
                  <a:lnTo>
                    <a:pt x="452490" y="0"/>
                  </a:lnTo>
                  <a:cubicBezTo>
                    <a:pt x="304625" y="42291"/>
                    <a:pt x="147866" y="42291"/>
                    <a:pt x="0" y="0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0" name="任意多边形: 形状 1139">
              <a:extLst>
                <a:ext uri="{FF2B5EF4-FFF2-40B4-BE49-F238E27FC236}">
                  <a16:creationId xmlns:a16="http://schemas.microsoft.com/office/drawing/2014/main" id="{6C974375-5C80-4F51-B950-2CDFC33B5789}"/>
                </a:ext>
              </a:extLst>
            </p:cNvPr>
            <p:cNvSpPr/>
            <p:nvPr/>
          </p:nvSpPr>
          <p:spPr>
            <a:xfrm>
              <a:off x="5796966" y="2235466"/>
              <a:ext cx="570730" cy="788323"/>
            </a:xfrm>
            <a:custGeom>
              <a:avLst/>
              <a:gdLst>
                <a:gd name="connsiteX0" fmla="*/ 0 w 452490"/>
                <a:gd name="connsiteY0" fmla="*/ 0 h 625003"/>
                <a:gd name="connsiteX1" fmla="*/ 0 w 452490"/>
                <a:gd name="connsiteY1" fmla="*/ 593285 h 625003"/>
                <a:gd name="connsiteX2" fmla="*/ 452490 w 452490"/>
                <a:gd name="connsiteY2" fmla="*/ 593285 h 625003"/>
                <a:gd name="connsiteX3" fmla="*/ 452490 w 452490"/>
                <a:gd name="connsiteY3" fmla="*/ 0 h 625003"/>
                <a:gd name="connsiteX4" fmla="*/ 0 w 452490"/>
                <a:gd name="connsiteY4" fmla="*/ 0 h 6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25003">
                  <a:moveTo>
                    <a:pt x="0" y="0"/>
                  </a:moveTo>
                  <a:lnTo>
                    <a:pt x="0" y="593285"/>
                  </a:lnTo>
                  <a:cubicBezTo>
                    <a:pt x="147866" y="635577"/>
                    <a:pt x="304625" y="635577"/>
                    <a:pt x="452490" y="593285"/>
                  </a:cubicBezTo>
                  <a:lnTo>
                    <a:pt x="452490" y="0"/>
                  </a:lnTo>
                  <a:cubicBezTo>
                    <a:pt x="304625" y="42291"/>
                    <a:pt x="147866" y="4229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1" name="任意多边形: 形状 1140">
              <a:extLst>
                <a:ext uri="{FF2B5EF4-FFF2-40B4-BE49-F238E27FC236}">
                  <a16:creationId xmlns:a16="http://schemas.microsoft.com/office/drawing/2014/main" id="{8D00BE36-5665-4615-8A06-9640B1E83895}"/>
                </a:ext>
              </a:extLst>
            </p:cNvPr>
            <p:cNvSpPr/>
            <p:nvPr/>
          </p:nvSpPr>
          <p:spPr>
            <a:xfrm>
              <a:off x="6221135" y="2289983"/>
              <a:ext cx="92782" cy="692468"/>
            </a:xfrm>
            <a:custGeom>
              <a:avLst/>
              <a:gdLst>
                <a:gd name="connsiteX0" fmla="*/ 469 w 73560"/>
                <a:gd name="connsiteY0" fmla="*/ 17219 h 549007"/>
                <a:gd name="connsiteX1" fmla="*/ 469 w 73560"/>
                <a:gd name="connsiteY1" fmla="*/ 547720 h 549007"/>
                <a:gd name="connsiteX2" fmla="*/ 73561 w 73560"/>
                <a:gd name="connsiteY2" fmla="*/ 528745 h 549007"/>
                <a:gd name="connsiteX3" fmla="*/ 73561 w 73560"/>
                <a:gd name="connsiteY3" fmla="*/ 0 h 549007"/>
                <a:gd name="connsiteX4" fmla="*/ 70281 w 73560"/>
                <a:gd name="connsiteY4" fmla="*/ 1406 h 549007"/>
                <a:gd name="connsiteX5" fmla="*/ 0 w 73560"/>
                <a:gd name="connsiteY5" fmla="*/ 17219 h 54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60" h="549007">
                  <a:moveTo>
                    <a:pt x="469" y="17219"/>
                  </a:moveTo>
                  <a:lnTo>
                    <a:pt x="469" y="547720"/>
                  </a:lnTo>
                  <a:cubicBezTo>
                    <a:pt x="469" y="547720"/>
                    <a:pt x="54468" y="556388"/>
                    <a:pt x="73561" y="528745"/>
                  </a:cubicBezTo>
                  <a:lnTo>
                    <a:pt x="73561" y="0"/>
                  </a:lnTo>
                  <a:lnTo>
                    <a:pt x="70281" y="1406"/>
                  </a:lnTo>
                  <a:cubicBezTo>
                    <a:pt x="48184" y="11436"/>
                    <a:pt x="24263" y="16818"/>
                    <a:pt x="0" y="1721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2" name="任意多边形: 形状 1141">
              <a:extLst>
                <a:ext uri="{FF2B5EF4-FFF2-40B4-BE49-F238E27FC236}">
                  <a16:creationId xmlns:a16="http://schemas.microsoft.com/office/drawing/2014/main" id="{8D552412-01DB-4A56-B603-9C316F048CAA}"/>
                </a:ext>
              </a:extLst>
            </p:cNvPr>
            <p:cNvSpPr/>
            <p:nvPr/>
          </p:nvSpPr>
          <p:spPr>
            <a:xfrm rot="18900000">
              <a:off x="5860250" y="2405329"/>
              <a:ext cx="447069" cy="447069"/>
            </a:xfrm>
            <a:custGeom>
              <a:avLst/>
              <a:gdLst>
                <a:gd name="connsiteX0" fmla="*/ 354449 w 354448"/>
                <a:gd name="connsiteY0" fmla="*/ 177224 h 354448"/>
                <a:gd name="connsiteX1" fmla="*/ 177224 w 354448"/>
                <a:gd name="connsiteY1" fmla="*/ 354449 h 354448"/>
                <a:gd name="connsiteX2" fmla="*/ 0 w 354448"/>
                <a:gd name="connsiteY2" fmla="*/ 177224 h 354448"/>
                <a:gd name="connsiteX3" fmla="*/ 177224 w 354448"/>
                <a:gd name="connsiteY3" fmla="*/ 0 h 354448"/>
                <a:gd name="connsiteX4" fmla="*/ 354449 w 354448"/>
                <a:gd name="connsiteY4" fmla="*/ 177224 h 3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448" h="354448">
                  <a:moveTo>
                    <a:pt x="354449" y="177224"/>
                  </a:moveTo>
                  <a:cubicBezTo>
                    <a:pt x="354449" y="275102"/>
                    <a:pt x="275103" y="354449"/>
                    <a:pt x="177224" y="354449"/>
                  </a:cubicBezTo>
                  <a:cubicBezTo>
                    <a:pt x="79346" y="354449"/>
                    <a:pt x="0" y="275103"/>
                    <a:pt x="0" y="177224"/>
                  </a:cubicBezTo>
                  <a:cubicBezTo>
                    <a:pt x="0" y="79346"/>
                    <a:pt x="79346" y="0"/>
                    <a:pt x="177224" y="0"/>
                  </a:cubicBezTo>
                  <a:cubicBezTo>
                    <a:pt x="275102" y="0"/>
                    <a:pt x="354449" y="79346"/>
                    <a:pt x="354449" y="177224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3" name="任意多边形: 形状 1142">
              <a:extLst>
                <a:ext uri="{FF2B5EF4-FFF2-40B4-BE49-F238E27FC236}">
                  <a16:creationId xmlns:a16="http://schemas.microsoft.com/office/drawing/2014/main" id="{6CF27439-54D8-4766-9C36-FDA4E2A93954}"/>
                </a:ext>
              </a:extLst>
            </p:cNvPr>
            <p:cNvSpPr/>
            <p:nvPr/>
          </p:nvSpPr>
          <p:spPr>
            <a:xfrm>
              <a:off x="5860113" y="2645452"/>
              <a:ext cx="447070" cy="246551"/>
            </a:xfrm>
            <a:custGeom>
              <a:avLst/>
              <a:gdLst>
                <a:gd name="connsiteX0" fmla="*/ 177293 w 354449"/>
                <a:gd name="connsiteY0" fmla="*/ 163988 h 195472"/>
                <a:gd name="connsiteX1" fmla="*/ 772 w 354449"/>
                <a:gd name="connsiteY1" fmla="*/ 0 h 195472"/>
                <a:gd name="connsiteX2" fmla="*/ 69 w 354449"/>
                <a:gd name="connsiteY2" fmla="*/ 13353 h 195472"/>
                <a:gd name="connsiteX3" fmla="*/ 172332 w 354449"/>
                <a:gd name="connsiteY3" fmla="*/ 195404 h 195472"/>
                <a:gd name="connsiteX4" fmla="*/ 354382 w 354449"/>
                <a:gd name="connsiteY4" fmla="*/ 23141 h 195472"/>
                <a:gd name="connsiteX5" fmla="*/ 354400 w 354449"/>
                <a:gd name="connsiteY5" fmla="*/ 14056 h 195472"/>
                <a:gd name="connsiteX6" fmla="*/ 353815 w 354449"/>
                <a:gd name="connsiteY6" fmla="*/ 703 h 195472"/>
                <a:gd name="connsiteX7" fmla="*/ 177293 w 354449"/>
                <a:gd name="connsiteY7" fmla="*/ 163988 h 19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4449" h="195472">
                  <a:moveTo>
                    <a:pt x="177293" y="163988"/>
                  </a:moveTo>
                  <a:cubicBezTo>
                    <a:pt x="84585" y="163993"/>
                    <a:pt x="7582" y="92458"/>
                    <a:pt x="772" y="0"/>
                  </a:cubicBezTo>
                  <a:cubicBezTo>
                    <a:pt x="772" y="4451"/>
                    <a:pt x="69" y="8785"/>
                    <a:pt x="69" y="13353"/>
                  </a:cubicBezTo>
                  <a:cubicBezTo>
                    <a:pt x="-2634" y="111194"/>
                    <a:pt x="74491" y="192701"/>
                    <a:pt x="172332" y="195404"/>
                  </a:cubicBezTo>
                  <a:cubicBezTo>
                    <a:pt x="270173" y="198106"/>
                    <a:pt x="351680" y="120982"/>
                    <a:pt x="354382" y="23141"/>
                  </a:cubicBezTo>
                  <a:cubicBezTo>
                    <a:pt x="354466" y="20113"/>
                    <a:pt x="354472" y="17084"/>
                    <a:pt x="354400" y="14056"/>
                  </a:cubicBezTo>
                  <a:cubicBezTo>
                    <a:pt x="354400" y="9488"/>
                    <a:pt x="354400" y="5154"/>
                    <a:pt x="353815" y="703"/>
                  </a:cubicBezTo>
                  <a:cubicBezTo>
                    <a:pt x="346601" y="92856"/>
                    <a:pt x="269729" y="163964"/>
                    <a:pt x="177293" y="163988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4" name="任意多边形: 形状 1143">
              <a:extLst>
                <a:ext uri="{FF2B5EF4-FFF2-40B4-BE49-F238E27FC236}">
                  <a16:creationId xmlns:a16="http://schemas.microsoft.com/office/drawing/2014/main" id="{07BCF5C1-2396-44F5-9D62-46081D1BA010}"/>
                </a:ext>
              </a:extLst>
            </p:cNvPr>
            <p:cNvSpPr/>
            <p:nvPr/>
          </p:nvSpPr>
          <p:spPr>
            <a:xfrm>
              <a:off x="5860113" y="2645452"/>
              <a:ext cx="447070" cy="246551"/>
            </a:xfrm>
            <a:custGeom>
              <a:avLst/>
              <a:gdLst>
                <a:gd name="connsiteX0" fmla="*/ 177293 w 354449"/>
                <a:gd name="connsiteY0" fmla="*/ 163988 h 195472"/>
                <a:gd name="connsiteX1" fmla="*/ 772 w 354449"/>
                <a:gd name="connsiteY1" fmla="*/ 0 h 195472"/>
                <a:gd name="connsiteX2" fmla="*/ 69 w 354449"/>
                <a:gd name="connsiteY2" fmla="*/ 13353 h 195472"/>
                <a:gd name="connsiteX3" fmla="*/ 172332 w 354449"/>
                <a:gd name="connsiteY3" fmla="*/ 195404 h 195472"/>
                <a:gd name="connsiteX4" fmla="*/ 354382 w 354449"/>
                <a:gd name="connsiteY4" fmla="*/ 23141 h 195472"/>
                <a:gd name="connsiteX5" fmla="*/ 354400 w 354449"/>
                <a:gd name="connsiteY5" fmla="*/ 14056 h 195472"/>
                <a:gd name="connsiteX6" fmla="*/ 353815 w 354449"/>
                <a:gd name="connsiteY6" fmla="*/ 703 h 195472"/>
                <a:gd name="connsiteX7" fmla="*/ 177293 w 354449"/>
                <a:gd name="connsiteY7" fmla="*/ 163988 h 19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4449" h="195472">
                  <a:moveTo>
                    <a:pt x="177293" y="163988"/>
                  </a:moveTo>
                  <a:cubicBezTo>
                    <a:pt x="84585" y="163993"/>
                    <a:pt x="7582" y="92458"/>
                    <a:pt x="772" y="0"/>
                  </a:cubicBezTo>
                  <a:cubicBezTo>
                    <a:pt x="772" y="4451"/>
                    <a:pt x="69" y="8785"/>
                    <a:pt x="69" y="13353"/>
                  </a:cubicBezTo>
                  <a:cubicBezTo>
                    <a:pt x="-2634" y="111194"/>
                    <a:pt x="74491" y="192701"/>
                    <a:pt x="172332" y="195404"/>
                  </a:cubicBezTo>
                  <a:cubicBezTo>
                    <a:pt x="270173" y="198106"/>
                    <a:pt x="351680" y="120982"/>
                    <a:pt x="354382" y="23141"/>
                  </a:cubicBezTo>
                  <a:cubicBezTo>
                    <a:pt x="354466" y="20113"/>
                    <a:pt x="354472" y="17084"/>
                    <a:pt x="354400" y="14056"/>
                  </a:cubicBezTo>
                  <a:cubicBezTo>
                    <a:pt x="354400" y="9488"/>
                    <a:pt x="354400" y="5154"/>
                    <a:pt x="353815" y="703"/>
                  </a:cubicBezTo>
                  <a:cubicBezTo>
                    <a:pt x="346601" y="92856"/>
                    <a:pt x="269729" y="163964"/>
                    <a:pt x="177293" y="16398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" name="任意多边形: 形状 1144">
              <a:extLst>
                <a:ext uri="{FF2B5EF4-FFF2-40B4-BE49-F238E27FC236}">
                  <a16:creationId xmlns:a16="http://schemas.microsoft.com/office/drawing/2014/main" id="{0BF6DF4F-046D-48C0-BC3D-91D776A30A11}"/>
                </a:ext>
              </a:extLst>
            </p:cNvPr>
            <p:cNvSpPr/>
            <p:nvPr/>
          </p:nvSpPr>
          <p:spPr>
            <a:xfrm rot="18900000">
              <a:off x="5925701" y="2470779"/>
              <a:ext cx="316169" cy="316169"/>
            </a:xfrm>
            <a:custGeom>
              <a:avLst/>
              <a:gdLst>
                <a:gd name="connsiteX0" fmla="*/ 250668 w 250667"/>
                <a:gd name="connsiteY0" fmla="*/ 125334 h 250667"/>
                <a:gd name="connsiteX1" fmla="*/ 125334 w 250667"/>
                <a:gd name="connsiteY1" fmla="*/ 250667 h 250667"/>
                <a:gd name="connsiteX2" fmla="*/ 0 w 250667"/>
                <a:gd name="connsiteY2" fmla="*/ 125334 h 250667"/>
                <a:gd name="connsiteX3" fmla="*/ 125334 w 250667"/>
                <a:gd name="connsiteY3" fmla="*/ 0 h 250667"/>
                <a:gd name="connsiteX4" fmla="*/ 250668 w 250667"/>
                <a:gd name="connsiteY4" fmla="*/ 125334 h 2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667" h="250667">
                  <a:moveTo>
                    <a:pt x="250668" y="125334"/>
                  </a:moveTo>
                  <a:cubicBezTo>
                    <a:pt x="250668" y="194554"/>
                    <a:pt x="194554" y="250667"/>
                    <a:pt x="125334" y="250667"/>
                  </a:cubicBezTo>
                  <a:cubicBezTo>
                    <a:pt x="56114" y="250667"/>
                    <a:pt x="0" y="194554"/>
                    <a:pt x="0" y="125334"/>
                  </a:cubicBezTo>
                  <a:cubicBezTo>
                    <a:pt x="0" y="56114"/>
                    <a:pt x="56114" y="0"/>
                    <a:pt x="125334" y="0"/>
                  </a:cubicBezTo>
                  <a:cubicBezTo>
                    <a:pt x="194554" y="0"/>
                    <a:pt x="250668" y="56114"/>
                    <a:pt x="250668" y="12533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" name="任意多边形: 形状 1145">
              <a:extLst>
                <a:ext uri="{FF2B5EF4-FFF2-40B4-BE49-F238E27FC236}">
                  <a16:creationId xmlns:a16="http://schemas.microsoft.com/office/drawing/2014/main" id="{56C19BFE-1A34-4924-8F43-6D33B12D899A}"/>
                </a:ext>
              </a:extLst>
            </p:cNvPr>
            <p:cNvSpPr/>
            <p:nvPr/>
          </p:nvSpPr>
          <p:spPr>
            <a:xfrm>
              <a:off x="6023161" y="2471264"/>
              <a:ext cx="117012" cy="314839"/>
            </a:xfrm>
            <a:custGeom>
              <a:avLst/>
              <a:gdLst>
                <a:gd name="connsiteX0" fmla="*/ 41466 w 92770"/>
                <a:gd name="connsiteY0" fmla="*/ 249613 h 249613"/>
                <a:gd name="connsiteX1" fmla="*/ 92770 w 92770"/>
                <a:gd name="connsiteY1" fmla="*/ 8199 h 249613"/>
                <a:gd name="connsiteX2" fmla="*/ 51071 w 92770"/>
                <a:gd name="connsiteY2" fmla="*/ 0 h 249613"/>
                <a:gd name="connsiteX3" fmla="*/ 0 w 92770"/>
                <a:gd name="connsiteY3" fmla="*/ 240594 h 249613"/>
                <a:gd name="connsiteX4" fmla="*/ 41465 w 92770"/>
                <a:gd name="connsiteY4" fmla="*/ 249613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70" h="249613">
                  <a:moveTo>
                    <a:pt x="41466" y="249613"/>
                  </a:moveTo>
                  <a:lnTo>
                    <a:pt x="92770" y="8199"/>
                  </a:lnTo>
                  <a:cubicBezTo>
                    <a:pt x="79433" y="3132"/>
                    <a:pt x="65334" y="360"/>
                    <a:pt x="51071" y="0"/>
                  </a:cubicBezTo>
                  <a:lnTo>
                    <a:pt x="0" y="240594"/>
                  </a:lnTo>
                  <a:cubicBezTo>
                    <a:pt x="13203" y="245955"/>
                    <a:pt x="27229" y="249006"/>
                    <a:pt x="41465" y="249613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" name="任意多边形: 形状 1146">
              <a:extLst>
                <a:ext uri="{FF2B5EF4-FFF2-40B4-BE49-F238E27FC236}">
                  <a16:creationId xmlns:a16="http://schemas.microsoft.com/office/drawing/2014/main" id="{1580E9B8-AE60-43EC-98B6-D4446FA582C8}"/>
                </a:ext>
              </a:extLst>
            </p:cNvPr>
            <p:cNvSpPr/>
            <p:nvPr/>
          </p:nvSpPr>
          <p:spPr>
            <a:xfrm>
              <a:off x="6105602" y="2495050"/>
              <a:ext cx="84952" cy="289575"/>
            </a:xfrm>
            <a:custGeom>
              <a:avLst/>
              <a:gdLst>
                <a:gd name="connsiteX0" fmla="*/ 22841 w 67352"/>
                <a:gd name="connsiteY0" fmla="*/ 224195 h 229583"/>
                <a:gd name="connsiteX1" fmla="*/ 67352 w 67352"/>
                <a:gd name="connsiteY1" fmla="*/ 14290 h 229583"/>
                <a:gd name="connsiteX2" fmla="*/ 48728 w 67352"/>
                <a:gd name="connsiteY2" fmla="*/ 0 h 229583"/>
                <a:gd name="connsiteX3" fmla="*/ 0 w 67352"/>
                <a:gd name="connsiteY3" fmla="*/ 229583 h 229583"/>
                <a:gd name="connsiteX4" fmla="*/ 22841 w 67352"/>
                <a:gd name="connsiteY4" fmla="*/ 224195 h 22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52" h="229583">
                  <a:moveTo>
                    <a:pt x="22841" y="224195"/>
                  </a:moveTo>
                  <a:lnTo>
                    <a:pt x="67352" y="14290"/>
                  </a:lnTo>
                  <a:cubicBezTo>
                    <a:pt x="61585" y="8978"/>
                    <a:pt x="55352" y="4196"/>
                    <a:pt x="48728" y="0"/>
                  </a:cubicBezTo>
                  <a:lnTo>
                    <a:pt x="0" y="229583"/>
                  </a:lnTo>
                  <a:cubicBezTo>
                    <a:pt x="7766" y="228510"/>
                    <a:pt x="15414" y="226706"/>
                    <a:pt x="22841" y="224195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48" name="组合 1147">
              <a:extLst>
                <a:ext uri="{FF2B5EF4-FFF2-40B4-BE49-F238E27FC236}">
                  <a16:creationId xmlns:a16="http://schemas.microsoft.com/office/drawing/2014/main" id="{C06A3A22-C1BB-403E-9C49-00F97D330271}"/>
                </a:ext>
              </a:extLst>
            </p:cNvPr>
            <p:cNvGrpSpPr/>
            <p:nvPr/>
          </p:nvGrpSpPr>
          <p:grpSpPr>
            <a:xfrm>
              <a:off x="6023161" y="2471264"/>
              <a:ext cx="167392" cy="314839"/>
              <a:chOff x="6038251" y="2631612"/>
              <a:chExt cx="132713" cy="249613"/>
            </a:xfrm>
            <a:solidFill>
              <a:srgbClr val="FFFFFF"/>
            </a:solidFill>
          </p:grpSpPr>
          <p:sp>
            <p:nvSpPr>
              <p:cNvPr id="1149" name="任意多边形: 形状 1148">
                <a:extLst>
                  <a:ext uri="{FF2B5EF4-FFF2-40B4-BE49-F238E27FC236}">
                    <a16:creationId xmlns:a16="http://schemas.microsoft.com/office/drawing/2014/main" id="{B29F838C-722C-4471-B92A-E94BE600D6E1}"/>
                  </a:ext>
                </a:extLst>
              </p:cNvPr>
              <p:cNvSpPr/>
              <p:nvPr/>
            </p:nvSpPr>
            <p:spPr>
              <a:xfrm>
                <a:off x="6038251" y="2631612"/>
                <a:ext cx="92770" cy="249613"/>
              </a:xfrm>
              <a:custGeom>
                <a:avLst/>
                <a:gdLst>
                  <a:gd name="connsiteX0" fmla="*/ 41466 w 92770"/>
                  <a:gd name="connsiteY0" fmla="*/ 249613 h 249613"/>
                  <a:gd name="connsiteX1" fmla="*/ 92770 w 92770"/>
                  <a:gd name="connsiteY1" fmla="*/ 8199 h 249613"/>
                  <a:gd name="connsiteX2" fmla="*/ 51071 w 92770"/>
                  <a:gd name="connsiteY2" fmla="*/ 0 h 249613"/>
                  <a:gd name="connsiteX3" fmla="*/ 0 w 92770"/>
                  <a:gd name="connsiteY3" fmla="*/ 240594 h 249613"/>
                  <a:gd name="connsiteX4" fmla="*/ 41465 w 92770"/>
                  <a:gd name="connsiteY4" fmla="*/ 249613 h 2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70" h="249613">
                    <a:moveTo>
                      <a:pt x="41466" y="249613"/>
                    </a:moveTo>
                    <a:lnTo>
                      <a:pt x="92770" y="8199"/>
                    </a:lnTo>
                    <a:cubicBezTo>
                      <a:pt x="79433" y="3132"/>
                      <a:pt x="65334" y="360"/>
                      <a:pt x="51071" y="0"/>
                    </a:cubicBezTo>
                    <a:lnTo>
                      <a:pt x="0" y="240594"/>
                    </a:lnTo>
                    <a:cubicBezTo>
                      <a:pt x="13203" y="245955"/>
                      <a:pt x="27229" y="249006"/>
                      <a:pt x="41465" y="2496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0" name="任意多边形: 形状 1149">
                <a:extLst>
                  <a:ext uri="{FF2B5EF4-FFF2-40B4-BE49-F238E27FC236}">
                    <a16:creationId xmlns:a16="http://schemas.microsoft.com/office/drawing/2014/main" id="{696AA311-542B-405A-80AD-999A12B51137}"/>
                  </a:ext>
                </a:extLst>
              </p:cNvPr>
              <p:cNvSpPr/>
              <p:nvPr/>
            </p:nvSpPr>
            <p:spPr>
              <a:xfrm>
                <a:off x="6103612" y="2650470"/>
                <a:ext cx="67352" cy="229583"/>
              </a:xfrm>
              <a:custGeom>
                <a:avLst/>
                <a:gdLst>
                  <a:gd name="connsiteX0" fmla="*/ 22841 w 67352"/>
                  <a:gd name="connsiteY0" fmla="*/ 224195 h 229583"/>
                  <a:gd name="connsiteX1" fmla="*/ 67352 w 67352"/>
                  <a:gd name="connsiteY1" fmla="*/ 14290 h 229583"/>
                  <a:gd name="connsiteX2" fmla="*/ 48728 w 67352"/>
                  <a:gd name="connsiteY2" fmla="*/ 0 h 229583"/>
                  <a:gd name="connsiteX3" fmla="*/ 0 w 67352"/>
                  <a:gd name="connsiteY3" fmla="*/ 229583 h 229583"/>
                  <a:gd name="connsiteX4" fmla="*/ 22841 w 67352"/>
                  <a:gd name="connsiteY4" fmla="*/ 224195 h 22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52" h="229583">
                    <a:moveTo>
                      <a:pt x="22841" y="224195"/>
                    </a:moveTo>
                    <a:lnTo>
                      <a:pt x="67352" y="14290"/>
                    </a:lnTo>
                    <a:cubicBezTo>
                      <a:pt x="61585" y="8978"/>
                      <a:pt x="55352" y="4196"/>
                      <a:pt x="48728" y="0"/>
                    </a:cubicBezTo>
                    <a:lnTo>
                      <a:pt x="0" y="229583"/>
                    </a:lnTo>
                    <a:cubicBezTo>
                      <a:pt x="7766" y="228510"/>
                      <a:pt x="15414" y="226706"/>
                      <a:pt x="22841" y="2241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1" name="任意多边形: 形状 1150">
              <a:extLst>
                <a:ext uri="{FF2B5EF4-FFF2-40B4-BE49-F238E27FC236}">
                  <a16:creationId xmlns:a16="http://schemas.microsoft.com/office/drawing/2014/main" id="{22B9E13F-772B-4E89-B0AD-A39222FECB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015477" y="2542307"/>
              <a:ext cx="127650" cy="162095"/>
            </a:xfrm>
            <a:custGeom>
              <a:avLst/>
              <a:gdLst>
                <a:gd name="connsiteX0" fmla="*/ 101204 w 101204"/>
                <a:gd name="connsiteY0" fmla="*/ 105086 h 128513"/>
                <a:gd name="connsiteX1" fmla="*/ 101204 w 101204"/>
                <a:gd name="connsiteY1" fmla="*/ 128513 h 128513"/>
                <a:gd name="connsiteX2" fmla="*/ 5740 w 101204"/>
                <a:gd name="connsiteY2" fmla="*/ 128513 h 128513"/>
                <a:gd name="connsiteX3" fmla="*/ 5740 w 101204"/>
                <a:gd name="connsiteY3" fmla="*/ 109537 h 128513"/>
                <a:gd name="connsiteX4" fmla="*/ 54468 w 101204"/>
                <a:gd name="connsiteY4" fmla="*/ 63504 h 128513"/>
                <a:gd name="connsiteX5" fmla="*/ 64893 w 101204"/>
                <a:gd name="connsiteY5" fmla="*/ 50853 h 128513"/>
                <a:gd name="connsiteX6" fmla="*/ 67587 w 101204"/>
                <a:gd name="connsiteY6" fmla="*/ 40311 h 128513"/>
                <a:gd name="connsiteX7" fmla="*/ 62433 w 101204"/>
                <a:gd name="connsiteY7" fmla="*/ 28598 h 128513"/>
                <a:gd name="connsiteX8" fmla="*/ 47439 w 101204"/>
                <a:gd name="connsiteY8" fmla="*/ 24615 h 128513"/>
                <a:gd name="connsiteX9" fmla="*/ 32446 w 101204"/>
                <a:gd name="connsiteY9" fmla="*/ 27778 h 128513"/>
                <a:gd name="connsiteX10" fmla="*/ 21319 w 101204"/>
                <a:gd name="connsiteY10" fmla="*/ 37149 h 128513"/>
                <a:gd name="connsiteX11" fmla="*/ 0 w 101204"/>
                <a:gd name="connsiteY11" fmla="*/ 23444 h 128513"/>
                <a:gd name="connsiteX12" fmla="*/ 20381 w 101204"/>
                <a:gd name="connsiteY12" fmla="*/ 6225 h 128513"/>
                <a:gd name="connsiteX13" fmla="*/ 50133 w 101204"/>
                <a:gd name="connsiteY13" fmla="*/ 17 h 128513"/>
                <a:gd name="connsiteX14" fmla="*/ 74732 w 101204"/>
                <a:gd name="connsiteY14" fmla="*/ 4702 h 128513"/>
                <a:gd name="connsiteX15" fmla="*/ 91131 w 101204"/>
                <a:gd name="connsiteY15" fmla="*/ 17587 h 128513"/>
                <a:gd name="connsiteX16" fmla="*/ 96987 w 101204"/>
                <a:gd name="connsiteY16" fmla="*/ 37383 h 128513"/>
                <a:gd name="connsiteX17" fmla="*/ 92653 w 101204"/>
                <a:gd name="connsiteY17" fmla="*/ 56710 h 128513"/>
                <a:gd name="connsiteX18" fmla="*/ 75903 w 101204"/>
                <a:gd name="connsiteY18" fmla="*/ 77208 h 128513"/>
                <a:gd name="connsiteX19" fmla="*/ 46854 w 101204"/>
                <a:gd name="connsiteY19" fmla="*/ 104618 h 1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204" h="128513">
                  <a:moveTo>
                    <a:pt x="101204" y="105086"/>
                  </a:moveTo>
                  <a:lnTo>
                    <a:pt x="101204" y="128513"/>
                  </a:lnTo>
                  <a:lnTo>
                    <a:pt x="5740" y="128513"/>
                  </a:lnTo>
                  <a:lnTo>
                    <a:pt x="5740" y="109537"/>
                  </a:lnTo>
                  <a:lnTo>
                    <a:pt x="54468" y="63504"/>
                  </a:lnTo>
                  <a:cubicBezTo>
                    <a:pt x="58601" y="59876"/>
                    <a:pt x="62121" y="55604"/>
                    <a:pt x="64893" y="50853"/>
                  </a:cubicBezTo>
                  <a:cubicBezTo>
                    <a:pt x="66631" y="47609"/>
                    <a:pt x="67556" y="43991"/>
                    <a:pt x="67587" y="40311"/>
                  </a:cubicBezTo>
                  <a:cubicBezTo>
                    <a:pt x="67868" y="35802"/>
                    <a:pt x="65947" y="31436"/>
                    <a:pt x="62433" y="28598"/>
                  </a:cubicBezTo>
                  <a:cubicBezTo>
                    <a:pt x="58032" y="25606"/>
                    <a:pt x="52744" y="24201"/>
                    <a:pt x="47439" y="24615"/>
                  </a:cubicBezTo>
                  <a:cubicBezTo>
                    <a:pt x="42270" y="24554"/>
                    <a:pt x="37151" y="25634"/>
                    <a:pt x="32446" y="27778"/>
                  </a:cubicBezTo>
                  <a:cubicBezTo>
                    <a:pt x="27994" y="29894"/>
                    <a:pt x="24161" y="33121"/>
                    <a:pt x="21319" y="37149"/>
                  </a:cubicBezTo>
                  <a:lnTo>
                    <a:pt x="0" y="23444"/>
                  </a:lnTo>
                  <a:cubicBezTo>
                    <a:pt x="5140" y="15992"/>
                    <a:pt x="12176" y="10047"/>
                    <a:pt x="20381" y="6225"/>
                  </a:cubicBezTo>
                  <a:cubicBezTo>
                    <a:pt x="29713" y="1966"/>
                    <a:pt x="39878" y="-155"/>
                    <a:pt x="50133" y="17"/>
                  </a:cubicBezTo>
                  <a:cubicBezTo>
                    <a:pt x="58572" y="-184"/>
                    <a:pt x="66957" y="1413"/>
                    <a:pt x="74732" y="4702"/>
                  </a:cubicBezTo>
                  <a:cubicBezTo>
                    <a:pt x="81294" y="7381"/>
                    <a:pt x="86975" y="11845"/>
                    <a:pt x="91131" y="17587"/>
                  </a:cubicBezTo>
                  <a:cubicBezTo>
                    <a:pt x="95140" y="23394"/>
                    <a:pt x="97192" y="30329"/>
                    <a:pt x="96987" y="37383"/>
                  </a:cubicBezTo>
                  <a:cubicBezTo>
                    <a:pt x="97045" y="44072"/>
                    <a:pt x="95562" y="50686"/>
                    <a:pt x="92653" y="56710"/>
                  </a:cubicBezTo>
                  <a:cubicBezTo>
                    <a:pt x="88391" y="64523"/>
                    <a:pt x="82711" y="71475"/>
                    <a:pt x="75903" y="77208"/>
                  </a:cubicBezTo>
                  <a:lnTo>
                    <a:pt x="46854" y="104618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52" name="任意多边形: 形状 1151">
              <a:extLst>
                <a:ext uri="{FF2B5EF4-FFF2-40B4-BE49-F238E27FC236}">
                  <a16:creationId xmlns:a16="http://schemas.microsoft.com/office/drawing/2014/main" id="{35C65907-65B2-4C9F-A233-A233FB6CB512}"/>
                </a:ext>
              </a:extLst>
            </p:cNvPr>
            <p:cNvSpPr/>
            <p:nvPr/>
          </p:nvSpPr>
          <p:spPr>
            <a:xfrm>
              <a:off x="5796966" y="3023853"/>
              <a:ext cx="570730" cy="788324"/>
            </a:xfrm>
            <a:custGeom>
              <a:avLst/>
              <a:gdLst>
                <a:gd name="connsiteX0" fmla="*/ 452490 w 452490"/>
                <a:gd name="connsiteY0" fmla="*/ 625004 h 625004"/>
                <a:gd name="connsiteX1" fmla="*/ 452490 w 452490"/>
                <a:gd name="connsiteY1" fmla="*/ 31718 h 625004"/>
                <a:gd name="connsiteX2" fmla="*/ 0 w 452490"/>
                <a:gd name="connsiteY2" fmla="*/ 31718 h 625004"/>
                <a:gd name="connsiteX3" fmla="*/ 0 w 452490"/>
                <a:gd name="connsiteY3" fmla="*/ 625004 h 625004"/>
                <a:gd name="connsiteX4" fmla="*/ 452490 w 452490"/>
                <a:gd name="connsiteY4" fmla="*/ 625004 h 62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25004">
                  <a:moveTo>
                    <a:pt x="452490" y="625004"/>
                  </a:moveTo>
                  <a:lnTo>
                    <a:pt x="452490" y="31718"/>
                  </a:lnTo>
                  <a:cubicBezTo>
                    <a:pt x="304625" y="-10573"/>
                    <a:pt x="147866" y="-10573"/>
                    <a:pt x="0" y="31718"/>
                  </a:cubicBezTo>
                  <a:lnTo>
                    <a:pt x="0" y="625004"/>
                  </a:lnTo>
                  <a:cubicBezTo>
                    <a:pt x="147866" y="582713"/>
                    <a:pt x="304625" y="582713"/>
                    <a:pt x="452490" y="62500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3" name="任意多边形: 形状 1152">
              <a:extLst>
                <a:ext uri="{FF2B5EF4-FFF2-40B4-BE49-F238E27FC236}">
                  <a16:creationId xmlns:a16="http://schemas.microsoft.com/office/drawing/2014/main" id="{89EE88EA-041C-4462-B515-63421F7F3B0C}"/>
                </a:ext>
              </a:extLst>
            </p:cNvPr>
            <p:cNvSpPr/>
            <p:nvPr/>
          </p:nvSpPr>
          <p:spPr>
            <a:xfrm>
              <a:off x="5507330" y="3160040"/>
              <a:ext cx="1149997" cy="644454"/>
            </a:xfrm>
            <a:custGeom>
              <a:avLst/>
              <a:gdLst>
                <a:gd name="connsiteX0" fmla="*/ 636790 w 911748"/>
                <a:gd name="connsiteY0" fmla="*/ 0 h 510940"/>
                <a:gd name="connsiteX1" fmla="*/ 274962 w 911748"/>
                <a:gd name="connsiteY1" fmla="*/ 0 h 510940"/>
                <a:gd name="connsiteX2" fmla="*/ 2273 w 911748"/>
                <a:gd name="connsiteY2" fmla="*/ 484585 h 510940"/>
                <a:gd name="connsiteX3" fmla="*/ 9022 w 911748"/>
                <a:gd name="connsiteY3" fmla="*/ 508670 h 510940"/>
                <a:gd name="connsiteX4" fmla="*/ 17617 w 911748"/>
                <a:gd name="connsiteY4" fmla="*/ 510940 h 510940"/>
                <a:gd name="connsiteX5" fmla="*/ 894134 w 911748"/>
                <a:gd name="connsiteY5" fmla="*/ 510940 h 510940"/>
                <a:gd name="connsiteX6" fmla="*/ 911748 w 911748"/>
                <a:gd name="connsiteY6" fmla="*/ 493180 h 510940"/>
                <a:gd name="connsiteX7" fmla="*/ 909478 w 911748"/>
                <a:gd name="connsiteY7" fmla="*/ 484585 h 51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48" h="510940">
                  <a:moveTo>
                    <a:pt x="636790" y="0"/>
                  </a:moveTo>
                  <a:lnTo>
                    <a:pt x="274962" y="0"/>
                  </a:lnTo>
                  <a:lnTo>
                    <a:pt x="2273" y="484585"/>
                  </a:lnTo>
                  <a:cubicBezTo>
                    <a:pt x="-2514" y="493100"/>
                    <a:pt x="507" y="503883"/>
                    <a:pt x="9022" y="508670"/>
                  </a:cubicBezTo>
                  <a:cubicBezTo>
                    <a:pt x="11647" y="510146"/>
                    <a:pt x="14606" y="510928"/>
                    <a:pt x="17617" y="510940"/>
                  </a:cubicBezTo>
                  <a:lnTo>
                    <a:pt x="894134" y="510940"/>
                  </a:lnTo>
                  <a:cubicBezTo>
                    <a:pt x="903902" y="510900"/>
                    <a:pt x="911788" y="502948"/>
                    <a:pt x="911748" y="493180"/>
                  </a:cubicBezTo>
                  <a:cubicBezTo>
                    <a:pt x="911735" y="490168"/>
                    <a:pt x="910954" y="487210"/>
                    <a:pt x="909478" y="484585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4" name="任意多边形: 形状 1153">
              <a:extLst>
                <a:ext uri="{FF2B5EF4-FFF2-40B4-BE49-F238E27FC236}">
                  <a16:creationId xmlns:a16="http://schemas.microsoft.com/office/drawing/2014/main" id="{C7A7242A-A1EB-4592-A7FD-C4D304FF6C46}"/>
                </a:ext>
              </a:extLst>
            </p:cNvPr>
            <p:cNvSpPr/>
            <p:nvPr/>
          </p:nvSpPr>
          <p:spPr>
            <a:xfrm>
              <a:off x="5796966" y="3065042"/>
              <a:ext cx="570730" cy="810544"/>
            </a:xfrm>
            <a:custGeom>
              <a:avLst/>
              <a:gdLst>
                <a:gd name="connsiteX0" fmla="*/ 452490 w 452490"/>
                <a:gd name="connsiteY0" fmla="*/ 0 h 642621"/>
                <a:gd name="connsiteX1" fmla="*/ 0 w 452490"/>
                <a:gd name="connsiteY1" fmla="*/ 0 h 642621"/>
                <a:gd name="connsiteX2" fmla="*/ 0 w 452490"/>
                <a:gd name="connsiteY2" fmla="*/ 610856 h 642621"/>
                <a:gd name="connsiteX3" fmla="*/ 452490 w 452490"/>
                <a:gd name="connsiteY3" fmla="*/ 610856 h 642621"/>
                <a:gd name="connsiteX4" fmla="*/ 452490 w 452490"/>
                <a:gd name="connsiteY4" fmla="*/ 0 h 64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42621">
                  <a:moveTo>
                    <a:pt x="452490" y="0"/>
                  </a:moveTo>
                  <a:cubicBezTo>
                    <a:pt x="304625" y="42291"/>
                    <a:pt x="147866" y="42291"/>
                    <a:pt x="0" y="0"/>
                  </a:cubicBezTo>
                  <a:lnTo>
                    <a:pt x="0" y="610856"/>
                  </a:lnTo>
                  <a:cubicBezTo>
                    <a:pt x="147857" y="653210"/>
                    <a:pt x="304633" y="653210"/>
                    <a:pt x="452490" y="610856"/>
                  </a:cubicBezTo>
                  <a:lnTo>
                    <a:pt x="452490" y="0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5" name="任意多边形: 形状 1154">
              <a:extLst>
                <a:ext uri="{FF2B5EF4-FFF2-40B4-BE49-F238E27FC236}">
                  <a16:creationId xmlns:a16="http://schemas.microsoft.com/office/drawing/2014/main" id="{517DA584-140A-4109-9480-642FECE5FFFC}"/>
                </a:ext>
              </a:extLst>
            </p:cNvPr>
            <p:cNvSpPr/>
            <p:nvPr/>
          </p:nvSpPr>
          <p:spPr>
            <a:xfrm>
              <a:off x="5796966" y="3065042"/>
              <a:ext cx="570730" cy="810544"/>
            </a:xfrm>
            <a:custGeom>
              <a:avLst/>
              <a:gdLst>
                <a:gd name="connsiteX0" fmla="*/ 452490 w 452490"/>
                <a:gd name="connsiteY0" fmla="*/ 0 h 642621"/>
                <a:gd name="connsiteX1" fmla="*/ 0 w 452490"/>
                <a:gd name="connsiteY1" fmla="*/ 0 h 642621"/>
                <a:gd name="connsiteX2" fmla="*/ 0 w 452490"/>
                <a:gd name="connsiteY2" fmla="*/ 610856 h 642621"/>
                <a:gd name="connsiteX3" fmla="*/ 452490 w 452490"/>
                <a:gd name="connsiteY3" fmla="*/ 610856 h 642621"/>
                <a:gd name="connsiteX4" fmla="*/ 452490 w 452490"/>
                <a:gd name="connsiteY4" fmla="*/ 0 h 64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642621">
                  <a:moveTo>
                    <a:pt x="452490" y="0"/>
                  </a:moveTo>
                  <a:cubicBezTo>
                    <a:pt x="304625" y="42291"/>
                    <a:pt x="147866" y="42291"/>
                    <a:pt x="0" y="0"/>
                  </a:cubicBezTo>
                  <a:lnTo>
                    <a:pt x="0" y="610856"/>
                  </a:lnTo>
                  <a:cubicBezTo>
                    <a:pt x="147857" y="653210"/>
                    <a:pt x="304633" y="653210"/>
                    <a:pt x="452490" y="610856"/>
                  </a:cubicBezTo>
                  <a:lnTo>
                    <a:pt x="45249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6" name="任意多边形: 形状 1155">
              <a:extLst>
                <a:ext uri="{FF2B5EF4-FFF2-40B4-BE49-F238E27FC236}">
                  <a16:creationId xmlns:a16="http://schemas.microsoft.com/office/drawing/2014/main" id="{C7607425-E978-412B-9FE1-7B2CDEA07DBB}"/>
                </a:ext>
              </a:extLst>
            </p:cNvPr>
            <p:cNvSpPr/>
            <p:nvPr/>
          </p:nvSpPr>
          <p:spPr>
            <a:xfrm>
              <a:off x="6221135" y="3133151"/>
              <a:ext cx="92782" cy="692568"/>
            </a:xfrm>
            <a:custGeom>
              <a:avLst/>
              <a:gdLst>
                <a:gd name="connsiteX0" fmla="*/ 469 w 73560"/>
                <a:gd name="connsiteY0" fmla="*/ 17219 h 549086"/>
                <a:gd name="connsiteX1" fmla="*/ 469 w 73560"/>
                <a:gd name="connsiteY1" fmla="*/ 547837 h 549086"/>
                <a:gd name="connsiteX2" fmla="*/ 73561 w 73560"/>
                <a:gd name="connsiteY2" fmla="*/ 528745 h 549086"/>
                <a:gd name="connsiteX3" fmla="*/ 73561 w 73560"/>
                <a:gd name="connsiteY3" fmla="*/ 0 h 549086"/>
                <a:gd name="connsiteX4" fmla="*/ 70281 w 73560"/>
                <a:gd name="connsiteY4" fmla="*/ 1523 h 549086"/>
                <a:gd name="connsiteX5" fmla="*/ 0 w 73560"/>
                <a:gd name="connsiteY5" fmla="*/ 17219 h 54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60" h="549086">
                  <a:moveTo>
                    <a:pt x="469" y="17219"/>
                  </a:moveTo>
                  <a:lnTo>
                    <a:pt x="469" y="547837"/>
                  </a:lnTo>
                  <a:cubicBezTo>
                    <a:pt x="469" y="547837"/>
                    <a:pt x="54468" y="556388"/>
                    <a:pt x="73561" y="528745"/>
                  </a:cubicBezTo>
                  <a:lnTo>
                    <a:pt x="73561" y="0"/>
                  </a:lnTo>
                  <a:lnTo>
                    <a:pt x="70281" y="1523"/>
                  </a:lnTo>
                  <a:cubicBezTo>
                    <a:pt x="48195" y="11570"/>
                    <a:pt x="24262" y="16916"/>
                    <a:pt x="0" y="1721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" name="任意多边形: 形状 1156">
              <a:extLst>
                <a:ext uri="{FF2B5EF4-FFF2-40B4-BE49-F238E27FC236}">
                  <a16:creationId xmlns:a16="http://schemas.microsoft.com/office/drawing/2014/main" id="{25111513-B74B-418C-808D-D9D87A67446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014148" y="3398202"/>
              <a:ext cx="126768" cy="161667"/>
            </a:xfrm>
            <a:custGeom>
              <a:avLst/>
              <a:gdLst>
                <a:gd name="connsiteX0" fmla="*/ 91716 w 100505"/>
                <a:gd name="connsiteY0" fmla="*/ 63955 h 128174"/>
                <a:gd name="connsiteX1" fmla="*/ 100501 w 100505"/>
                <a:gd name="connsiteY1" fmla="*/ 87382 h 128174"/>
                <a:gd name="connsiteX2" fmla="*/ 94762 w 100505"/>
                <a:gd name="connsiteY2" fmla="*/ 107647 h 128174"/>
                <a:gd name="connsiteX3" fmla="*/ 77192 w 100505"/>
                <a:gd name="connsiteY3" fmla="*/ 122523 h 128174"/>
                <a:gd name="connsiteX4" fmla="*/ 48142 w 100505"/>
                <a:gd name="connsiteY4" fmla="*/ 128145 h 128174"/>
                <a:gd name="connsiteX5" fmla="*/ 21904 w 100505"/>
                <a:gd name="connsiteY5" fmla="*/ 124631 h 128174"/>
                <a:gd name="connsiteX6" fmla="*/ 0 w 100505"/>
                <a:gd name="connsiteY6" fmla="*/ 114674 h 128174"/>
                <a:gd name="connsiteX7" fmla="*/ 11713 w 100505"/>
                <a:gd name="connsiteY7" fmla="*/ 92302 h 128174"/>
                <a:gd name="connsiteX8" fmla="*/ 28464 w 100505"/>
                <a:gd name="connsiteY8" fmla="*/ 100619 h 128174"/>
                <a:gd name="connsiteX9" fmla="*/ 47791 w 100505"/>
                <a:gd name="connsiteY9" fmla="*/ 103664 h 128174"/>
                <a:gd name="connsiteX10" fmla="*/ 65126 w 100505"/>
                <a:gd name="connsiteY10" fmla="*/ 99330 h 128174"/>
                <a:gd name="connsiteX11" fmla="*/ 71452 w 100505"/>
                <a:gd name="connsiteY11" fmla="*/ 87617 h 128174"/>
                <a:gd name="connsiteX12" fmla="*/ 48025 w 100505"/>
                <a:gd name="connsiteY12" fmla="*/ 72155 h 128174"/>
                <a:gd name="connsiteX13" fmla="*/ 34672 w 100505"/>
                <a:gd name="connsiteY13" fmla="*/ 72155 h 128174"/>
                <a:gd name="connsiteX14" fmla="*/ 34672 w 100505"/>
                <a:gd name="connsiteY14" fmla="*/ 52828 h 128174"/>
                <a:gd name="connsiteX15" fmla="*/ 60676 w 100505"/>
                <a:gd name="connsiteY15" fmla="*/ 23427 h 128174"/>
                <a:gd name="connsiteX16" fmla="*/ 6911 w 100505"/>
                <a:gd name="connsiteY16" fmla="*/ 23427 h 128174"/>
                <a:gd name="connsiteX17" fmla="*/ 6911 w 100505"/>
                <a:gd name="connsiteY17" fmla="*/ 0 h 128174"/>
                <a:gd name="connsiteX18" fmla="*/ 95347 w 100505"/>
                <a:gd name="connsiteY18" fmla="*/ 0 h 128174"/>
                <a:gd name="connsiteX19" fmla="*/ 95347 w 100505"/>
                <a:gd name="connsiteY19" fmla="*/ 18859 h 128174"/>
                <a:gd name="connsiteX20" fmla="*/ 66767 w 100505"/>
                <a:gd name="connsiteY20" fmla="*/ 51305 h 128174"/>
                <a:gd name="connsiteX21" fmla="*/ 91716 w 100505"/>
                <a:gd name="connsiteY21" fmla="*/ 63955 h 12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505" h="128174">
                  <a:moveTo>
                    <a:pt x="91716" y="63955"/>
                  </a:moveTo>
                  <a:cubicBezTo>
                    <a:pt x="97498" y="70375"/>
                    <a:pt x="100637" y="78744"/>
                    <a:pt x="100501" y="87382"/>
                  </a:cubicBezTo>
                  <a:cubicBezTo>
                    <a:pt x="100571" y="94548"/>
                    <a:pt x="98578" y="101582"/>
                    <a:pt x="94762" y="107647"/>
                  </a:cubicBezTo>
                  <a:cubicBezTo>
                    <a:pt x="90471" y="114204"/>
                    <a:pt x="84367" y="119372"/>
                    <a:pt x="77192" y="122523"/>
                  </a:cubicBezTo>
                  <a:cubicBezTo>
                    <a:pt x="68043" y="126519"/>
                    <a:pt x="58122" y="128440"/>
                    <a:pt x="48142" y="128145"/>
                  </a:cubicBezTo>
                  <a:cubicBezTo>
                    <a:pt x="39279" y="128145"/>
                    <a:pt x="30455" y="126964"/>
                    <a:pt x="21904" y="124631"/>
                  </a:cubicBezTo>
                  <a:cubicBezTo>
                    <a:pt x="14073" y="122630"/>
                    <a:pt x="6657" y="119259"/>
                    <a:pt x="0" y="114674"/>
                  </a:cubicBezTo>
                  <a:lnTo>
                    <a:pt x="11713" y="92302"/>
                  </a:lnTo>
                  <a:cubicBezTo>
                    <a:pt x="16806" y="95969"/>
                    <a:pt x="22464" y="98779"/>
                    <a:pt x="28464" y="100619"/>
                  </a:cubicBezTo>
                  <a:cubicBezTo>
                    <a:pt x="34712" y="102617"/>
                    <a:pt x="41230" y="103644"/>
                    <a:pt x="47791" y="103664"/>
                  </a:cubicBezTo>
                  <a:cubicBezTo>
                    <a:pt x="53876" y="104022"/>
                    <a:pt x="59926" y="102510"/>
                    <a:pt x="65126" y="99330"/>
                  </a:cubicBezTo>
                  <a:cubicBezTo>
                    <a:pt x="69134" y="96797"/>
                    <a:pt x="71531" y="92357"/>
                    <a:pt x="71452" y="87617"/>
                  </a:cubicBezTo>
                  <a:cubicBezTo>
                    <a:pt x="71452" y="77309"/>
                    <a:pt x="63604" y="72155"/>
                    <a:pt x="48025" y="72155"/>
                  </a:cubicBezTo>
                  <a:lnTo>
                    <a:pt x="34672" y="72155"/>
                  </a:lnTo>
                  <a:lnTo>
                    <a:pt x="34672" y="52828"/>
                  </a:lnTo>
                  <a:lnTo>
                    <a:pt x="60676" y="23427"/>
                  </a:lnTo>
                  <a:lnTo>
                    <a:pt x="6911" y="23427"/>
                  </a:lnTo>
                  <a:lnTo>
                    <a:pt x="6911" y="0"/>
                  </a:lnTo>
                  <a:lnTo>
                    <a:pt x="95347" y="0"/>
                  </a:lnTo>
                  <a:lnTo>
                    <a:pt x="95347" y="18859"/>
                  </a:lnTo>
                  <a:lnTo>
                    <a:pt x="66767" y="51305"/>
                  </a:lnTo>
                  <a:cubicBezTo>
                    <a:pt x="76255" y="52640"/>
                    <a:pt x="85032" y="57090"/>
                    <a:pt x="91716" y="6395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58" name="任意多边形: 形状 1157">
              <a:extLst>
                <a:ext uri="{FF2B5EF4-FFF2-40B4-BE49-F238E27FC236}">
                  <a16:creationId xmlns:a16="http://schemas.microsoft.com/office/drawing/2014/main" id="{011CA48C-761F-408A-8F3F-C4791918918B}"/>
                </a:ext>
              </a:extLst>
            </p:cNvPr>
            <p:cNvSpPr/>
            <p:nvPr/>
          </p:nvSpPr>
          <p:spPr>
            <a:xfrm>
              <a:off x="5293702" y="4030244"/>
              <a:ext cx="503410" cy="883944"/>
            </a:xfrm>
            <a:custGeom>
              <a:avLst/>
              <a:gdLst>
                <a:gd name="connsiteX0" fmla="*/ 399001 w 399117"/>
                <a:gd name="connsiteY0" fmla="*/ 0 h 700814"/>
                <a:gd name="connsiteX1" fmla="*/ 377214 w 399117"/>
                <a:gd name="connsiteY1" fmla="*/ 0 h 700814"/>
                <a:gd name="connsiteX2" fmla="*/ 3086 w 399117"/>
                <a:gd name="connsiteY2" fmla="*/ 664738 h 700814"/>
                <a:gd name="connsiteX3" fmla="*/ 12421 w 399117"/>
                <a:gd name="connsiteY3" fmla="*/ 697733 h 700814"/>
                <a:gd name="connsiteX4" fmla="*/ 24288 w 399117"/>
                <a:gd name="connsiteY4" fmla="*/ 700815 h 700814"/>
                <a:gd name="connsiteX5" fmla="*/ 399118 w 399117"/>
                <a:gd name="connsiteY5" fmla="*/ 700815 h 70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9117" h="700814">
                  <a:moveTo>
                    <a:pt x="399001" y="0"/>
                  </a:moveTo>
                  <a:lnTo>
                    <a:pt x="377214" y="0"/>
                  </a:lnTo>
                  <a:lnTo>
                    <a:pt x="3086" y="664738"/>
                  </a:lnTo>
                  <a:cubicBezTo>
                    <a:pt x="-3447" y="676426"/>
                    <a:pt x="732" y="691199"/>
                    <a:pt x="12421" y="697733"/>
                  </a:cubicBezTo>
                  <a:cubicBezTo>
                    <a:pt x="16047" y="699760"/>
                    <a:pt x="20133" y="700821"/>
                    <a:pt x="24288" y="700815"/>
                  </a:cubicBezTo>
                  <a:lnTo>
                    <a:pt x="399118" y="700815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9" name="任意多边形: 形状 1158">
              <a:extLst>
                <a:ext uri="{FF2B5EF4-FFF2-40B4-BE49-F238E27FC236}">
                  <a16:creationId xmlns:a16="http://schemas.microsoft.com/office/drawing/2014/main" id="{4F28BCA2-E04A-4479-9EBF-4DD408967E9C}"/>
                </a:ext>
              </a:extLst>
            </p:cNvPr>
            <p:cNvSpPr/>
            <p:nvPr/>
          </p:nvSpPr>
          <p:spPr>
            <a:xfrm>
              <a:off x="6367697" y="4030244"/>
              <a:ext cx="503364" cy="883945"/>
            </a:xfrm>
            <a:custGeom>
              <a:avLst/>
              <a:gdLst>
                <a:gd name="connsiteX0" fmla="*/ 395914 w 399080"/>
                <a:gd name="connsiteY0" fmla="*/ 664738 h 700815"/>
                <a:gd name="connsiteX1" fmla="*/ 22255 w 399080"/>
                <a:gd name="connsiteY1" fmla="*/ 0 h 700815"/>
                <a:gd name="connsiteX2" fmla="*/ 0 w 399080"/>
                <a:gd name="connsiteY2" fmla="*/ 0 h 700815"/>
                <a:gd name="connsiteX3" fmla="*/ 0 w 399080"/>
                <a:gd name="connsiteY3" fmla="*/ 700815 h 700815"/>
                <a:gd name="connsiteX4" fmla="*/ 374830 w 399080"/>
                <a:gd name="connsiteY4" fmla="*/ 700815 h 700815"/>
                <a:gd name="connsiteX5" fmla="*/ 399080 w 399080"/>
                <a:gd name="connsiteY5" fmla="*/ 676806 h 700815"/>
                <a:gd name="connsiteX6" fmla="*/ 395914 w 399080"/>
                <a:gd name="connsiteY6" fmla="*/ 664737 h 70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080" h="700815">
                  <a:moveTo>
                    <a:pt x="395914" y="664738"/>
                  </a:moveTo>
                  <a:lnTo>
                    <a:pt x="22255" y="0"/>
                  </a:lnTo>
                  <a:lnTo>
                    <a:pt x="0" y="0"/>
                  </a:lnTo>
                  <a:lnTo>
                    <a:pt x="0" y="700815"/>
                  </a:lnTo>
                  <a:lnTo>
                    <a:pt x="374830" y="700815"/>
                  </a:lnTo>
                  <a:cubicBezTo>
                    <a:pt x="388156" y="700881"/>
                    <a:pt x="399013" y="690132"/>
                    <a:pt x="399080" y="676806"/>
                  </a:cubicBezTo>
                  <a:cubicBezTo>
                    <a:pt x="399101" y="672575"/>
                    <a:pt x="398009" y="668413"/>
                    <a:pt x="395914" y="664737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60" name="组合 1159">
              <a:extLst>
                <a:ext uri="{FF2B5EF4-FFF2-40B4-BE49-F238E27FC236}">
                  <a16:creationId xmlns:a16="http://schemas.microsoft.com/office/drawing/2014/main" id="{485AD389-CA29-4E05-BF81-CB799420FE45}"/>
                </a:ext>
              </a:extLst>
            </p:cNvPr>
            <p:cNvGrpSpPr/>
            <p:nvPr/>
          </p:nvGrpSpPr>
          <p:grpSpPr>
            <a:xfrm>
              <a:off x="5293702" y="4030244"/>
              <a:ext cx="1577357" cy="883945"/>
              <a:chOff x="5459917" y="3867613"/>
              <a:chExt cx="1250570" cy="700815"/>
            </a:xfrm>
            <a:solidFill>
              <a:srgbClr val="000000"/>
            </a:solidFill>
          </p:grpSpPr>
          <p:sp>
            <p:nvSpPr>
              <p:cNvPr id="1161" name="任意多边形: 形状 1160">
                <a:extLst>
                  <a:ext uri="{FF2B5EF4-FFF2-40B4-BE49-F238E27FC236}">
                    <a16:creationId xmlns:a16="http://schemas.microsoft.com/office/drawing/2014/main" id="{2A17F1DF-9D29-4F24-A47B-3A3E9BC8E9E4}"/>
                  </a:ext>
                </a:extLst>
              </p:cNvPr>
              <p:cNvSpPr/>
              <p:nvPr/>
            </p:nvSpPr>
            <p:spPr>
              <a:xfrm>
                <a:off x="5459917" y="3867613"/>
                <a:ext cx="399117" cy="700814"/>
              </a:xfrm>
              <a:custGeom>
                <a:avLst/>
                <a:gdLst>
                  <a:gd name="connsiteX0" fmla="*/ 399001 w 399117"/>
                  <a:gd name="connsiteY0" fmla="*/ 0 h 700814"/>
                  <a:gd name="connsiteX1" fmla="*/ 377214 w 399117"/>
                  <a:gd name="connsiteY1" fmla="*/ 0 h 700814"/>
                  <a:gd name="connsiteX2" fmla="*/ 3086 w 399117"/>
                  <a:gd name="connsiteY2" fmla="*/ 664738 h 700814"/>
                  <a:gd name="connsiteX3" fmla="*/ 12421 w 399117"/>
                  <a:gd name="connsiteY3" fmla="*/ 697733 h 700814"/>
                  <a:gd name="connsiteX4" fmla="*/ 24288 w 399117"/>
                  <a:gd name="connsiteY4" fmla="*/ 700815 h 700814"/>
                  <a:gd name="connsiteX5" fmla="*/ 399118 w 399117"/>
                  <a:gd name="connsiteY5" fmla="*/ 700815 h 70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117" h="700814">
                    <a:moveTo>
                      <a:pt x="399001" y="0"/>
                    </a:moveTo>
                    <a:lnTo>
                      <a:pt x="377214" y="0"/>
                    </a:lnTo>
                    <a:lnTo>
                      <a:pt x="3086" y="664738"/>
                    </a:lnTo>
                    <a:cubicBezTo>
                      <a:pt x="-3447" y="676426"/>
                      <a:pt x="732" y="691199"/>
                      <a:pt x="12421" y="697733"/>
                    </a:cubicBezTo>
                    <a:cubicBezTo>
                      <a:pt x="16047" y="699760"/>
                      <a:pt x="20133" y="700821"/>
                      <a:pt x="24288" y="700815"/>
                    </a:cubicBezTo>
                    <a:lnTo>
                      <a:pt x="399118" y="700815"/>
                    </a:lnTo>
                    <a:close/>
                  </a:path>
                </a:pathLst>
              </a:custGeom>
              <a:solidFill>
                <a:srgbClr val="FFC414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2" name="任意多边形: 形状 1161">
                <a:extLst>
                  <a:ext uri="{FF2B5EF4-FFF2-40B4-BE49-F238E27FC236}">
                    <a16:creationId xmlns:a16="http://schemas.microsoft.com/office/drawing/2014/main" id="{69999034-1292-4C1B-8537-FBA21877B09C}"/>
                  </a:ext>
                </a:extLst>
              </p:cNvPr>
              <p:cNvSpPr/>
              <p:nvPr/>
            </p:nvSpPr>
            <p:spPr>
              <a:xfrm>
                <a:off x="6311408" y="3867613"/>
                <a:ext cx="399080" cy="700815"/>
              </a:xfrm>
              <a:custGeom>
                <a:avLst/>
                <a:gdLst>
                  <a:gd name="connsiteX0" fmla="*/ 395914 w 399080"/>
                  <a:gd name="connsiteY0" fmla="*/ 664738 h 700815"/>
                  <a:gd name="connsiteX1" fmla="*/ 22255 w 399080"/>
                  <a:gd name="connsiteY1" fmla="*/ 0 h 700815"/>
                  <a:gd name="connsiteX2" fmla="*/ 0 w 399080"/>
                  <a:gd name="connsiteY2" fmla="*/ 0 h 700815"/>
                  <a:gd name="connsiteX3" fmla="*/ 0 w 399080"/>
                  <a:gd name="connsiteY3" fmla="*/ 700815 h 700815"/>
                  <a:gd name="connsiteX4" fmla="*/ 374830 w 399080"/>
                  <a:gd name="connsiteY4" fmla="*/ 700815 h 700815"/>
                  <a:gd name="connsiteX5" fmla="*/ 399080 w 399080"/>
                  <a:gd name="connsiteY5" fmla="*/ 676806 h 700815"/>
                  <a:gd name="connsiteX6" fmla="*/ 395914 w 399080"/>
                  <a:gd name="connsiteY6" fmla="*/ 664737 h 70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9080" h="700815">
                    <a:moveTo>
                      <a:pt x="395914" y="664738"/>
                    </a:moveTo>
                    <a:lnTo>
                      <a:pt x="22255" y="0"/>
                    </a:lnTo>
                    <a:lnTo>
                      <a:pt x="0" y="0"/>
                    </a:lnTo>
                    <a:lnTo>
                      <a:pt x="0" y="700815"/>
                    </a:lnTo>
                    <a:lnTo>
                      <a:pt x="374830" y="700815"/>
                    </a:lnTo>
                    <a:cubicBezTo>
                      <a:pt x="388156" y="700881"/>
                      <a:pt x="399013" y="690132"/>
                      <a:pt x="399080" y="676806"/>
                    </a:cubicBezTo>
                    <a:cubicBezTo>
                      <a:pt x="399101" y="672575"/>
                      <a:pt x="398009" y="668413"/>
                      <a:pt x="395914" y="664737"/>
                    </a:cubicBezTo>
                    <a:close/>
                  </a:path>
                </a:pathLst>
              </a:custGeom>
              <a:solidFill>
                <a:srgbClr val="FFC414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3" name="任意多边形: 形状 1162">
              <a:extLst>
                <a:ext uri="{FF2B5EF4-FFF2-40B4-BE49-F238E27FC236}">
                  <a16:creationId xmlns:a16="http://schemas.microsoft.com/office/drawing/2014/main" id="{8B18F08F-CC78-43E0-BEF5-A8287A920092}"/>
                </a:ext>
              </a:extLst>
            </p:cNvPr>
            <p:cNvSpPr/>
            <p:nvPr/>
          </p:nvSpPr>
          <p:spPr>
            <a:xfrm>
              <a:off x="5796966" y="3879875"/>
              <a:ext cx="570730" cy="658309"/>
            </a:xfrm>
            <a:custGeom>
              <a:avLst/>
              <a:gdLst>
                <a:gd name="connsiteX0" fmla="*/ 452490 w 452490"/>
                <a:gd name="connsiteY0" fmla="*/ 521926 h 521925"/>
                <a:gd name="connsiteX1" fmla="*/ 452490 w 452490"/>
                <a:gd name="connsiteY1" fmla="*/ 31719 h 521925"/>
                <a:gd name="connsiteX2" fmla="*/ 0 w 452490"/>
                <a:gd name="connsiteY2" fmla="*/ 31719 h 521925"/>
                <a:gd name="connsiteX3" fmla="*/ 0 w 452490"/>
                <a:gd name="connsiteY3" fmla="*/ 521926 h 521925"/>
                <a:gd name="connsiteX4" fmla="*/ 452490 w 452490"/>
                <a:gd name="connsiteY4" fmla="*/ 521926 h 52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521925">
                  <a:moveTo>
                    <a:pt x="452490" y="521926"/>
                  </a:moveTo>
                  <a:lnTo>
                    <a:pt x="452490" y="31719"/>
                  </a:lnTo>
                  <a:cubicBezTo>
                    <a:pt x="304625" y="-10573"/>
                    <a:pt x="147866" y="-10573"/>
                    <a:pt x="0" y="31719"/>
                  </a:cubicBezTo>
                  <a:lnTo>
                    <a:pt x="0" y="521926"/>
                  </a:lnTo>
                  <a:cubicBezTo>
                    <a:pt x="147866" y="479635"/>
                    <a:pt x="304625" y="479635"/>
                    <a:pt x="452490" y="52192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4" name="任意多边形: 形状 1163">
              <a:extLst>
                <a:ext uri="{FF2B5EF4-FFF2-40B4-BE49-F238E27FC236}">
                  <a16:creationId xmlns:a16="http://schemas.microsoft.com/office/drawing/2014/main" id="{9A6996E7-5735-4F72-8C11-2205AA21BA2B}"/>
                </a:ext>
              </a:extLst>
            </p:cNvPr>
            <p:cNvSpPr/>
            <p:nvPr/>
          </p:nvSpPr>
          <p:spPr>
            <a:xfrm>
              <a:off x="5872315" y="4618261"/>
              <a:ext cx="420032" cy="349553"/>
            </a:xfrm>
            <a:custGeom>
              <a:avLst/>
              <a:gdLst>
                <a:gd name="connsiteX0" fmla="*/ 333013 w 333012"/>
                <a:gd name="connsiteY0" fmla="*/ 243874 h 277135"/>
                <a:gd name="connsiteX1" fmla="*/ 273626 w 333012"/>
                <a:gd name="connsiteY1" fmla="*/ 0 h 277135"/>
                <a:gd name="connsiteX2" fmla="*/ 59387 w 333012"/>
                <a:gd name="connsiteY2" fmla="*/ 0 h 277135"/>
                <a:gd name="connsiteX3" fmla="*/ 0 w 333012"/>
                <a:gd name="connsiteY3" fmla="*/ 243874 h 277135"/>
                <a:gd name="connsiteX4" fmla="*/ 333013 w 333012"/>
                <a:gd name="connsiteY4" fmla="*/ 243874 h 2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12" h="277135">
                  <a:moveTo>
                    <a:pt x="333013" y="243874"/>
                  </a:moveTo>
                  <a:lnTo>
                    <a:pt x="273626" y="0"/>
                  </a:lnTo>
                  <a:lnTo>
                    <a:pt x="59387" y="0"/>
                  </a:lnTo>
                  <a:lnTo>
                    <a:pt x="0" y="243874"/>
                  </a:lnTo>
                  <a:cubicBezTo>
                    <a:pt x="106575" y="288222"/>
                    <a:pt x="226438" y="288222"/>
                    <a:pt x="333013" y="24387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5" name="任意多边形: 形状 1164">
              <a:extLst>
                <a:ext uri="{FF2B5EF4-FFF2-40B4-BE49-F238E27FC236}">
                  <a16:creationId xmlns:a16="http://schemas.microsoft.com/office/drawing/2014/main" id="{9C5E78D4-C4A0-48CD-B46A-E9815C78A4CE}"/>
                </a:ext>
              </a:extLst>
            </p:cNvPr>
            <p:cNvSpPr/>
            <p:nvPr/>
          </p:nvSpPr>
          <p:spPr>
            <a:xfrm>
              <a:off x="5929639" y="4618261"/>
              <a:ext cx="305383" cy="93709"/>
            </a:xfrm>
            <a:custGeom>
              <a:avLst/>
              <a:gdLst>
                <a:gd name="connsiteX0" fmla="*/ 13939 w 242116"/>
                <a:gd name="connsiteY0" fmla="*/ 0 h 74295"/>
                <a:gd name="connsiteX1" fmla="*/ 0 w 242116"/>
                <a:gd name="connsiteY1" fmla="*/ 57045 h 74295"/>
                <a:gd name="connsiteX2" fmla="*/ 242117 w 242116"/>
                <a:gd name="connsiteY2" fmla="*/ 57045 h 74295"/>
                <a:gd name="connsiteX3" fmla="*/ 228178 w 242116"/>
                <a:gd name="connsiteY3" fmla="*/ 0 h 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116" h="74295">
                  <a:moveTo>
                    <a:pt x="13939" y="0"/>
                  </a:moveTo>
                  <a:lnTo>
                    <a:pt x="0" y="57045"/>
                  </a:lnTo>
                  <a:cubicBezTo>
                    <a:pt x="79067" y="80046"/>
                    <a:pt x="163050" y="80046"/>
                    <a:pt x="242117" y="57045"/>
                  </a:cubicBezTo>
                  <a:lnTo>
                    <a:pt x="228178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6" name="任意多边形: 形状 1165">
              <a:extLst>
                <a:ext uri="{FF2B5EF4-FFF2-40B4-BE49-F238E27FC236}">
                  <a16:creationId xmlns:a16="http://schemas.microsoft.com/office/drawing/2014/main" id="{B563BF5C-517A-4565-B0FF-F7DC81D43B73}"/>
                </a:ext>
              </a:extLst>
            </p:cNvPr>
            <p:cNvSpPr/>
            <p:nvPr/>
          </p:nvSpPr>
          <p:spPr>
            <a:xfrm>
              <a:off x="5896102" y="4767482"/>
              <a:ext cx="371129" cy="86066"/>
            </a:xfrm>
            <a:custGeom>
              <a:avLst/>
              <a:gdLst>
                <a:gd name="connsiteX0" fmla="*/ 11713 w 294241"/>
                <a:gd name="connsiteY0" fmla="*/ 0 h 68235"/>
                <a:gd name="connsiteX1" fmla="*/ 0 w 294241"/>
                <a:gd name="connsiteY1" fmla="*/ 45917 h 68235"/>
                <a:gd name="connsiteX2" fmla="*/ 294241 w 294241"/>
                <a:gd name="connsiteY2" fmla="*/ 45917 h 68235"/>
                <a:gd name="connsiteX3" fmla="*/ 282528 w 294241"/>
                <a:gd name="connsiteY3" fmla="*/ 117 h 68235"/>
                <a:gd name="connsiteX4" fmla="*/ 11714 w 294241"/>
                <a:gd name="connsiteY4" fmla="*/ 0 h 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41" h="68235">
                  <a:moveTo>
                    <a:pt x="11713" y="0"/>
                  </a:moveTo>
                  <a:cubicBezTo>
                    <a:pt x="7965" y="15462"/>
                    <a:pt x="4100" y="31041"/>
                    <a:pt x="0" y="45917"/>
                  </a:cubicBezTo>
                  <a:cubicBezTo>
                    <a:pt x="95823" y="75674"/>
                    <a:pt x="198418" y="75674"/>
                    <a:pt x="294241" y="45917"/>
                  </a:cubicBezTo>
                  <a:lnTo>
                    <a:pt x="282528" y="117"/>
                  </a:lnTo>
                  <a:cubicBezTo>
                    <a:pt x="193108" y="17686"/>
                    <a:pt x="101119" y="17646"/>
                    <a:pt x="11714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" name="任意多边形: 形状 1166">
              <a:extLst>
                <a:ext uri="{FF2B5EF4-FFF2-40B4-BE49-F238E27FC236}">
                  <a16:creationId xmlns:a16="http://schemas.microsoft.com/office/drawing/2014/main" id="{383FCE3F-FD8E-4F22-AAB1-B1775AA480D8}"/>
                </a:ext>
              </a:extLst>
            </p:cNvPr>
            <p:cNvSpPr/>
            <p:nvPr/>
          </p:nvSpPr>
          <p:spPr>
            <a:xfrm>
              <a:off x="5796966" y="3916926"/>
              <a:ext cx="570730" cy="584487"/>
            </a:xfrm>
            <a:custGeom>
              <a:avLst/>
              <a:gdLst>
                <a:gd name="connsiteX0" fmla="*/ 452490 w 452490"/>
                <a:gd name="connsiteY0" fmla="*/ 0 h 463397"/>
                <a:gd name="connsiteX1" fmla="*/ 0 w 452490"/>
                <a:gd name="connsiteY1" fmla="*/ 0 h 463397"/>
                <a:gd name="connsiteX2" fmla="*/ 0 w 452490"/>
                <a:gd name="connsiteY2" fmla="*/ 425315 h 463397"/>
                <a:gd name="connsiteX3" fmla="*/ 452490 w 452490"/>
                <a:gd name="connsiteY3" fmla="*/ 425315 h 463397"/>
                <a:gd name="connsiteX4" fmla="*/ 452490 w 452490"/>
                <a:gd name="connsiteY4" fmla="*/ 117 h 46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463397">
                  <a:moveTo>
                    <a:pt x="452490" y="0"/>
                  </a:moveTo>
                  <a:cubicBezTo>
                    <a:pt x="304633" y="42354"/>
                    <a:pt x="147857" y="42354"/>
                    <a:pt x="0" y="0"/>
                  </a:cubicBezTo>
                  <a:lnTo>
                    <a:pt x="0" y="425315"/>
                  </a:lnTo>
                  <a:cubicBezTo>
                    <a:pt x="146556" y="476092"/>
                    <a:pt x="305933" y="476092"/>
                    <a:pt x="452490" y="425315"/>
                  </a:cubicBezTo>
                  <a:lnTo>
                    <a:pt x="452490" y="117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8" name="任意多边形: 形状 1167">
              <a:extLst>
                <a:ext uri="{FF2B5EF4-FFF2-40B4-BE49-F238E27FC236}">
                  <a16:creationId xmlns:a16="http://schemas.microsoft.com/office/drawing/2014/main" id="{6CCC49D4-B59E-472A-A49F-CD4E0FCF9D0C}"/>
                </a:ext>
              </a:extLst>
            </p:cNvPr>
            <p:cNvSpPr/>
            <p:nvPr/>
          </p:nvSpPr>
          <p:spPr>
            <a:xfrm>
              <a:off x="5796966" y="3916926"/>
              <a:ext cx="570730" cy="584487"/>
            </a:xfrm>
            <a:custGeom>
              <a:avLst/>
              <a:gdLst>
                <a:gd name="connsiteX0" fmla="*/ 452490 w 452490"/>
                <a:gd name="connsiteY0" fmla="*/ 0 h 463397"/>
                <a:gd name="connsiteX1" fmla="*/ 0 w 452490"/>
                <a:gd name="connsiteY1" fmla="*/ 0 h 463397"/>
                <a:gd name="connsiteX2" fmla="*/ 0 w 452490"/>
                <a:gd name="connsiteY2" fmla="*/ 425315 h 463397"/>
                <a:gd name="connsiteX3" fmla="*/ 452490 w 452490"/>
                <a:gd name="connsiteY3" fmla="*/ 425315 h 463397"/>
                <a:gd name="connsiteX4" fmla="*/ 452490 w 452490"/>
                <a:gd name="connsiteY4" fmla="*/ 117 h 46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90" h="463397">
                  <a:moveTo>
                    <a:pt x="452490" y="0"/>
                  </a:moveTo>
                  <a:cubicBezTo>
                    <a:pt x="304633" y="42354"/>
                    <a:pt x="147857" y="42354"/>
                    <a:pt x="0" y="0"/>
                  </a:cubicBezTo>
                  <a:lnTo>
                    <a:pt x="0" y="425315"/>
                  </a:lnTo>
                  <a:cubicBezTo>
                    <a:pt x="146556" y="476092"/>
                    <a:pt x="305933" y="476092"/>
                    <a:pt x="452490" y="425315"/>
                  </a:cubicBezTo>
                  <a:lnTo>
                    <a:pt x="452490" y="117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9" name="任意多边形: 形状 1168">
              <a:extLst>
                <a:ext uri="{FF2B5EF4-FFF2-40B4-BE49-F238E27FC236}">
                  <a16:creationId xmlns:a16="http://schemas.microsoft.com/office/drawing/2014/main" id="{A07FB7E8-153D-4662-B717-05DF739FCC50}"/>
                </a:ext>
              </a:extLst>
            </p:cNvPr>
            <p:cNvSpPr/>
            <p:nvPr/>
          </p:nvSpPr>
          <p:spPr>
            <a:xfrm>
              <a:off x="5796966" y="4452937"/>
              <a:ext cx="570730" cy="187812"/>
            </a:xfrm>
            <a:custGeom>
              <a:avLst/>
              <a:gdLst>
                <a:gd name="connsiteX0" fmla="*/ 0 w 452490"/>
                <a:gd name="connsiteY0" fmla="*/ 234 h 148902"/>
                <a:gd name="connsiteX1" fmla="*/ 0 w 452490"/>
                <a:gd name="connsiteY1" fmla="*/ 234 h 148902"/>
                <a:gd name="connsiteX2" fmla="*/ 0 w 452490"/>
                <a:gd name="connsiteY2" fmla="*/ 103781 h 148902"/>
                <a:gd name="connsiteX3" fmla="*/ 452490 w 452490"/>
                <a:gd name="connsiteY3" fmla="*/ 103781 h 148902"/>
                <a:gd name="connsiteX4" fmla="*/ 452490 w 452490"/>
                <a:gd name="connsiteY4" fmla="*/ 0 h 148902"/>
                <a:gd name="connsiteX5" fmla="*/ 0 w 452490"/>
                <a:gd name="connsiteY5" fmla="*/ 234 h 14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490" h="148902">
                  <a:moveTo>
                    <a:pt x="0" y="234"/>
                  </a:moveTo>
                  <a:lnTo>
                    <a:pt x="0" y="234"/>
                  </a:lnTo>
                  <a:lnTo>
                    <a:pt x="0" y="103781"/>
                  </a:lnTo>
                  <a:cubicBezTo>
                    <a:pt x="144831" y="163943"/>
                    <a:pt x="307659" y="163943"/>
                    <a:pt x="452490" y="103781"/>
                  </a:cubicBezTo>
                  <a:lnTo>
                    <a:pt x="452490" y="0"/>
                  </a:lnTo>
                  <a:cubicBezTo>
                    <a:pt x="305960" y="50853"/>
                    <a:pt x="146583" y="50935"/>
                    <a:pt x="0" y="234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0" name="任意多边形: 形状 1169">
              <a:extLst>
                <a:ext uri="{FF2B5EF4-FFF2-40B4-BE49-F238E27FC236}">
                  <a16:creationId xmlns:a16="http://schemas.microsoft.com/office/drawing/2014/main" id="{06918305-5C13-4F9F-894E-CE154064C7D8}"/>
                </a:ext>
              </a:extLst>
            </p:cNvPr>
            <p:cNvSpPr/>
            <p:nvPr/>
          </p:nvSpPr>
          <p:spPr>
            <a:xfrm>
              <a:off x="5796966" y="4452937"/>
              <a:ext cx="570730" cy="187812"/>
            </a:xfrm>
            <a:custGeom>
              <a:avLst/>
              <a:gdLst>
                <a:gd name="connsiteX0" fmla="*/ 0 w 452490"/>
                <a:gd name="connsiteY0" fmla="*/ 234 h 148902"/>
                <a:gd name="connsiteX1" fmla="*/ 0 w 452490"/>
                <a:gd name="connsiteY1" fmla="*/ 234 h 148902"/>
                <a:gd name="connsiteX2" fmla="*/ 0 w 452490"/>
                <a:gd name="connsiteY2" fmla="*/ 103781 h 148902"/>
                <a:gd name="connsiteX3" fmla="*/ 452490 w 452490"/>
                <a:gd name="connsiteY3" fmla="*/ 103781 h 148902"/>
                <a:gd name="connsiteX4" fmla="*/ 452490 w 452490"/>
                <a:gd name="connsiteY4" fmla="*/ 0 h 148902"/>
                <a:gd name="connsiteX5" fmla="*/ 0 w 452490"/>
                <a:gd name="connsiteY5" fmla="*/ 234 h 14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490" h="148902">
                  <a:moveTo>
                    <a:pt x="0" y="234"/>
                  </a:moveTo>
                  <a:lnTo>
                    <a:pt x="0" y="234"/>
                  </a:lnTo>
                  <a:lnTo>
                    <a:pt x="0" y="103781"/>
                  </a:lnTo>
                  <a:cubicBezTo>
                    <a:pt x="144831" y="163943"/>
                    <a:pt x="307659" y="163943"/>
                    <a:pt x="452490" y="103781"/>
                  </a:cubicBezTo>
                  <a:lnTo>
                    <a:pt x="452490" y="0"/>
                  </a:lnTo>
                  <a:cubicBezTo>
                    <a:pt x="305960" y="50853"/>
                    <a:pt x="146583" y="50935"/>
                    <a:pt x="0" y="23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1" name="任意多边形: 形状 1170">
              <a:extLst>
                <a:ext uri="{FF2B5EF4-FFF2-40B4-BE49-F238E27FC236}">
                  <a16:creationId xmlns:a16="http://schemas.microsoft.com/office/drawing/2014/main" id="{B4E4540A-908A-41FC-8534-42918C5FDA99}"/>
                </a:ext>
              </a:extLst>
            </p:cNvPr>
            <p:cNvSpPr/>
            <p:nvPr/>
          </p:nvSpPr>
          <p:spPr>
            <a:xfrm>
              <a:off x="5669907" y="3916778"/>
              <a:ext cx="254265" cy="369080"/>
            </a:xfrm>
            <a:custGeom>
              <a:avLst/>
              <a:gdLst>
                <a:gd name="connsiteX0" fmla="*/ 0 w 201588"/>
                <a:gd name="connsiteY0" fmla="*/ 243288 h 292616"/>
                <a:gd name="connsiteX1" fmla="*/ 0 w 201588"/>
                <a:gd name="connsiteY1" fmla="*/ 278428 h 292616"/>
                <a:gd name="connsiteX2" fmla="*/ 201588 w 201588"/>
                <a:gd name="connsiteY2" fmla="*/ 278428 h 292616"/>
                <a:gd name="connsiteX3" fmla="*/ 201588 w 201588"/>
                <a:gd name="connsiteY3" fmla="*/ 243288 h 292616"/>
                <a:gd name="connsiteX4" fmla="*/ 100736 w 201588"/>
                <a:gd name="connsiteY4" fmla="*/ 0 h 292616"/>
                <a:gd name="connsiteX5" fmla="*/ 0 w 201588"/>
                <a:gd name="connsiteY5" fmla="*/ 243288 h 29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588" h="292616">
                  <a:moveTo>
                    <a:pt x="0" y="243288"/>
                  </a:moveTo>
                  <a:lnTo>
                    <a:pt x="0" y="278428"/>
                  </a:lnTo>
                  <a:cubicBezTo>
                    <a:pt x="65865" y="297346"/>
                    <a:pt x="135724" y="297346"/>
                    <a:pt x="201588" y="278428"/>
                  </a:cubicBezTo>
                  <a:lnTo>
                    <a:pt x="201588" y="243288"/>
                  </a:lnTo>
                  <a:cubicBezTo>
                    <a:pt x="201688" y="152002"/>
                    <a:pt x="165391" y="64442"/>
                    <a:pt x="100736" y="0"/>
                  </a:cubicBezTo>
                  <a:cubicBezTo>
                    <a:pt x="36156" y="64484"/>
                    <a:pt x="-91" y="152027"/>
                    <a:pt x="0" y="243288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2" name="任意多边形: 形状 1171">
              <a:extLst>
                <a:ext uri="{FF2B5EF4-FFF2-40B4-BE49-F238E27FC236}">
                  <a16:creationId xmlns:a16="http://schemas.microsoft.com/office/drawing/2014/main" id="{F2E6C800-8B3E-44ED-B7C8-EA6D6CA96F90}"/>
                </a:ext>
              </a:extLst>
            </p:cNvPr>
            <p:cNvSpPr/>
            <p:nvPr/>
          </p:nvSpPr>
          <p:spPr>
            <a:xfrm>
              <a:off x="5669907" y="3916778"/>
              <a:ext cx="254265" cy="369080"/>
            </a:xfrm>
            <a:custGeom>
              <a:avLst/>
              <a:gdLst>
                <a:gd name="connsiteX0" fmla="*/ 0 w 201588"/>
                <a:gd name="connsiteY0" fmla="*/ 243288 h 292616"/>
                <a:gd name="connsiteX1" fmla="*/ 0 w 201588"/>
                <a:gd name="connsiteY1" fmla="*/ 278428 h 292616"/>
                <a:gd name="connsiteX2" fmla="*/ 201588 w 201588"/>
                <a:gd name="connsiteY2" fmla="*/ 278428 h 292616"/>
                <a:gd name="connsiteX3" fmla="*/ 201588 w 201588"/>
                <a:gd name="connsiteY3" fmla="*/ 243288 h 292616"/>
                <a:gd name="connsiteX4" fmla="*/ 100736 w 201588"/>
                <a:gd name="connsiteY4" fmla="*/ 0 h 292616"/>
                <a:gd name="connsiteX5" fmla="*/ 0 w 201588"/>
                <a:gd name="connsiteY5" fmla="*/ 243288 h 29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588" h="292616">
                  <a:moveTo>
                    <a:pt x="0" y="243288"/>
                  </a:moveTo>
                  <a:lnTo>
                    <a:pt x="0" y="278428"/>
                  </a:lnTo>
                  <a:cubicBezTo>
                    <a:pt x="65865" y="297346"/>
                    <a:pt x="135724" y="297346"/>
                    <a:pt x="201588" y="278428"/>
                  </a:cubicBezTo>
                  <a:lnTo>
                    <a:pt x="201588" y="243288"/>
                  </a:lnTo>
                  <a:cubicBezTo>
                    <a:pt x="201688" y="152002"/>
                    <a:pt x="165391" y="64442"/>
                    <a:pt x="100736" y="0"/>
                  </a:cubicBezTo>
                  <a:cubicBezTo>
                    <a:pt x="36156" y="64484"/>
                    <a:pt x="-91" y="152027"/>
                    <a:pt x="0" y="2432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id="{36808860-DFD3-4EB3-BFF8-C8D1950653CC}"/>
                </a:ext>
              </a:extLst>
            </p:cNvPr>
            <p:cNvSpPr/>
            <p:nvPr/>
          </p:nvSpPr>
          <p:spPr>
            <a:xfrm>
              <a:off x="5669907" y="4267667"/>
              <a:ext cx="254265" cy="351150"/>
            </a:xfrm>
            <a:custGeom>
              <a:avLst/>
              <a:gdLst>
                <a:gd name="connsiteX0" fmla="*/ 0 w 201588"/>
                <a:gd name="connsiteY0" fmla="*/ 0 h 278401"/>
                <a:gd name="connsiteX1" fmla="*/ 0 w 201588"/>
                <a:gd name="connsiteY1" fmla="*/ 264255 h 278401"/>
                <a:gd name="connsiteX2" fmla="*/ 201588 w 201588"/>
                <a:gd name="connsiteY2" fmla="*/ 264255 h 278401"/>
                <a:gd name="connsiteX3" fmla="*/ 201588 w 201588"/>
                <a:gd name="connsiteY3" fmla="*/ 0 h 278401"/>
                <a:gd name="connsiteX4" fmla="*/ 0 w 201588"/>
                <a:gd name="connsiteY4" fmla="*/ 0 h 27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88" h="278401">
                  <a:moveTo>
                    <a:pt x="0" y="0"/>
                  </a:moveTo>
                  <a:lnTo>
                    <a:pt x="0" y="264255"/>
                  </a:lnTo>
                  <a:cubicBezTo>
                    <a:pt x="65873" y="283117"/>
                    <a:pt x="135716" y="283117"/>
                    <a:pt x="201588" y="264255"/>
                  </a:cubicBezTo>
                  <a:lnTo>
                    <a:pt x="201588" y="0"/>
                  </a:lnTo>
                  <a:cubicBezTo>
                    <a:pt x="135724" y="18918"/>
                    <a:pt x="65865" y="18918"/>
                    <a:pt x="0" y="0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4" name="任意多边形: 形状 1173">
              <a:extLst>
                <a:ext uri="{FF2B5EF4-FFF2-40B4-BE49-F238E27FC236}">
                  <a16:creationId xmlns:a16="http://schemas.microsoft.com/office/drawing/2014/main" id="{E38DACDC-2BF5-4CD7-BAD5-61906344BED6}"/>
                </a:ext>
              </a:extLst>
            </p:cNvPr>
            <p:cNvSpPr/>
            <p:nvPr/>
          </p:nvSpPr>
          <p:spPr>
            <a:xfrm>
              <a:off x="5669907" y="4267667"/>
              <a:ext cx="254265" cy="351150"/>
            </a:xfrm>
            <a:custGeom>
              <a:avLst/>
              <a:gdLst>
                <a:gd name="connsiteX0" fmla="*/ 0 w 201588"/>
                <a:gd name="connsiteY0" fmla="*/ 0 h 278401"/>
                <a:gd name="connsiteX1" fmla="*/ 0 w 201588"/>
                <a:gd name="connsiteY1" fmla="*/ 264255 h 278401"/>
                <a:gd name="connsiteX2" fmla="*/ 201588 w 201588"/>
                <a:gd name="connsiteY2" fmla="*/ 264255 h 278401"/>
                <a:gd name="connsiteX3" fmla="*/ 201588 w 201588"/>
                <a:gd name="connsiteY3" fmla="*/ 0 h 278401"/>
                <a:gd name="connsiteX4" fmla="*/ 0 w 201588"/>
                <a:gd name="connsiteY4" fmla="*/ 0 h 27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88" h="278401">
                  <a:moveTo>
                    <a:pt x="0" y="0"/>
                  </a:moveTo>
                  <a:lnTo>
                    <a:pt x="0" y="264255"/>
                  </a:lnTo>
                  <a:cubicBezTo>
                    <a:pt x="65873" y="283117"/>
                    <a:pt x="135716" y="283117"/>
                    <a:pt x="201588" y="264255"/>
                  </a:cubicBezTo>
                  <a:lnTo>
                    <a:pt x="201588" y="0"/>
                  </a:lnTo>
                  <a:cubicBezTo>
                    <a:pt x="135724" y="18918"/>
                    <a:pt x="65865" y="189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5" name="任意多边形: 形状 1174">
              <a:extLst>
                <a:ext uri="{FF2B5EF4-FFF2-40B4-BE49-F238E27FC236}">
                  <a16:creationId xmlns:a16="http://schemas.microsoft.com/office/drawing/2014/main" id="{69F94262-4C9A-42D1-B01E-0F19EC00A432}"/>
                </a:ext>
              </a:extLst>
            </p:cNvPr>
            <p:cNvSpPr/>
            <p:nvPr/>
          </p:nvSpPr>
          <p:spPr>
            <a:xfrm>
              <a:off x="5669907" y="4601124"/>
              <a:ext cx="254265" cy="360995"/>
            </a:xfrm>
            <a:custGeom>
              <a:avLst/>
              <a:gdLst>
                <a:gd name="connsiteX0" fmla="*/ 201588 w 201588"/>
                <a:gd name="connsiteY0" fmla="*/ 0 h 286206"/>
                <a:gd name="connsiteX1" fmla="*/ 0 w 201588"/>
                <a:gd name="connsiteY1" fmla="*/ 0 h 286206"/>
                <a:gd name="connsiteX2" fmla="*/ 0 w 201588"/>
                <a:gd name="connsiteY2" fmla="*/ 272103 h 286206"/>
                <a:gd name="connsiteX3" fmla="*/ 201588 w 201588"/>
                <a:gd name="connsiteY3" fmla="*/ 272103 h 286206"/>
                <a:gd name="connsiteX4" fmla="*/ 201588 w 201588"/>
                <a:gd name="connsiteY4" fmla="*/ 0 h 28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88" h="286206">
                  <a:moveTo>
                    <a:pt x="201588" y="0"/>
                  </a:moveTo>
                  <a:cubicBezTo>
                    <a:pt x="135716" y="18862"/>
                    <a:pt x="65873" y="18862"/>
                    <a:pt x="0" y="0"/>
                  </a:cubicBezTo>
                  <a:lnTo>
                    <a:pt x="0" y="272103"/>
                  </a:lnTo>
                  <a:cubicBezTo>
                    <a:pt x="65880" y="290908"/>
                    <a:pt x="135708" y="290908"/>
                    <a:pt x="201588" y="272103"/>
                  </a:cubicBezTo>
                  <a:lnTo>
                    <a:pt x="201588" y="0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6" name="任意多边形: 形状 1175">
              <a:extLst>
                <a:ext uri="{FF2B5EF4-FFF2-40B4-BE49-F238E27FC236}">
                  <a16:creationId xmlns:a16="http://schemas.microsoft.com/office/drawing/2014/main" id="{D0D48977-434D-4298-B405-118465B7EAB4}"/>
                </a:ext>
              </a:extLst>
            </p:cNvPr>
            <p:cNvSpPr/>
            <p:nvPr/>
          </p:nvSpPr>
          <p:spPr>
            <a:xfrm>
              <a:off x="5669907" y="4601124"/>
              <a:ext cx="254265" cy="360995"/>
            </a:xfrm>
            <a:custGeom>
              <a:avLst/>
              <a:gdLst>
                <a:gd name="connsiteX0" fmla="*/ 201588 w 201588"/>
                <a:gd name="connsiteY0" fmla="*/ 0 h 286206"/>
                <a:gd name="connsiteX1" fmla="*/ 0 w 201588"/>
                <a:gd name="connsiteY1" fmla="*/ 0 h 286206"/>
                <a:gd name="connsiteX2" fmla="*/ 0 w 201588"/>
                <a:gd name="connsiteY2" fmla="*/ 272103 h 286206"/>
                <a:gd name="connsiteX3" fmla="*/ 201588 w 201588"/>
                <a:gd name="connsiteY3" fmla="*/ 272103 h 286206"/>
                <a:gd name="connsiteX4" fmla="*/ 201588 w 201588"/>
                <a:gd name="connsiteY4" fmla="*/ 0 h 28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88" h="286206">
                  <a:moveTo>
                    <a:pt x="201588" y="0"/>
                  </a:moveTo>
                  <a:cubicBezTo>
                    <a:pt x="135716" y="18862"/>
                    <a:pt x="65873" y="18862"/>
                    <a:pt x="0" y="0"/>
                  </a:cubicBezTo>
                  <a:lnTo>
                    <a:pt x="0" y="272103"/>
                  </a:lnTo>
                  <a:cubicBezTo>
                    <a:pt x="65880" y="290908"/>
                    <a:pt x="135708" y="290908"/>
                    <a:pt x="201588" y="272103"/>
                  </a:cubicBezTo>
                  <a:lnTo>
                    <a:pt x="201588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" name="任意多边形: 形状 1176">
              <a:extLst>
                <a:ext uri="{FF2B5EF4-FFF2-40B4-BE49-F238E27FC236}">
                  <a16:creationId xmlns:a16="http://schemas.microsoft.com/office/drawing/2014/main" id="{8026B7E2-B3FD-45F5-BE03-098A4B671D51}"/>
                </a:ext>
              </a:extLst>
            </p:cNvPr>
            <p:cNvSpPr/>
            <p:nvPr/>
          </p:nvSpPr>
          <p:spPr>
            <a:xfrm>
              <a:off x="5669907" y="4938419"/>
              <a:ext cx="254265" cy="83690"/>
            </a:xfrm>
            <a:custGeom>
              <a:avLst/>
              <a:gdLst>
                <a:gd name="connsiteX0" fmla="*/ 0 w 201588"/>
                <a:gd name="connsiteY0" fmla="*/ 0 h 66352"/>
                <a:gd name="connsiteX1" fmla="*/ 0 w 201588"/>
                <a:gd name="connsiteY1" fmla="*/ 0 h 66352"/>
                <a:gd name="connsiteX2" fmla="*/ 0 w 201588"/>
                <a:gd name="connsiteY2" fmla="*/ 46268 h 66352"/>
                <a:gd name="connsiteX3" fmla="*/ 201588 w 201588"/>
                <a:gd name="connsiteY3" fmla="*/ 46268 h 66352"/>
                <a:gd name="connsiteX4" fmla="*/ 201588 w 201588"/>
                <a:gd name="connsiteY4" fmla="*/ 0 h 66352"/>
                <a:gd name="connsiteX5" fmla="*/ 0 w 201588"/>
                <a:gd name="connsiteY5" fmla="*/ 0 h 6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588" h="66352">
                  <a:moveTo>
                    <a:pt x="0" y="0"/>
                  </a:moveTo>
                  <a:lnTo>
                    <a:pt x="0" y="0"/>
                  </a:lnTo>
                  <a:lnTo>
                    <a:pt x="0" y="46268"/>
                  </a:lnTo>
                  <a:cubicBezTo>
                    <a:pt x="64528" y="73047"/>
                    <a:pt x="137060" y="73047"/>
                    <a:pt x="201588" y="46268"/>
                  </a:cubicBezTo>
                  <a:lnTo>
                    <a:pt x="201588" y="0"/>
                  </a:lnTo>
                  <a:cubicBezTo>
                    <a:pt x="136294" y="22608"/>
                    <a:pt x="65295" y="22608"/>
                    <a:pt x="0" y="0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" name="任意多边形: 形状 1177">
              <a:extLst>
                <a:ext uri="{FF2B5EF4-FFF2-40B4-BE49-F238E27FC236}">
                  <a16:creationId xmlns:a16="http://schemas.microsoft.com/office/drawing/2014/main" id="{FF1F5446-BE12-4E08-B5D4-190395A6A9FC}"/>
                </a:ext>
              </a:extLst>
            </p:cNvPr>
            <p:cNvSpPr/>
            <p:nvPr/>
          </p:nvSpPr>
          <p:spPr>
            <a:xfrm>
              <a:off x="5796966" y="3960658"/>
              <a:ext cx="84213" cy="955599"/>
            </a:xfrm>
            <a:custGeom>
              <a:avLst/>
              <a:gdLst>
                <a:gd name="connsiteX0" fmla="*/ 0 w 66766"/>
                <a:gd name="connsiteY0" fmla="*/ 0 h 757624"/>
                <a:gd name="connsiteX1" fmla="*/ 36077 w 66766"/>
                <a:gd name="connsiteY1" fmla="*/ 167619 h 757624"/>
                <a:gd name="connsiteX2" fmla="*/ 36077 w 66766"/>
                <a:gd name="connsiteY2" fmla="*/ 757625 h 757624"/>
                <a:gd name="connsiteX3" fmla="*/ 66767 w 66766"/>
                <a:gd name="connsiteY3" fmla="*/ 751417 h 757624"/>
                <a:gd name="connsiteX4" fmla="*/ 66767 w 66766"/>
                <a:gd name="connsiteY4" fmla="*/ 132830 h 757624"/>
                <a:gd name="connsiteX5" fmla="*/ 0 w 66766"/>
                <a:gd name="connsiteY5" fmla="*/ 0 h 75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66" h="757624">
                  <a:moveTo>
                    <a:pt x="0" y="0"/>
                  </a:moveTo>
                  <a:cubicBezTo>
                    <a:pt x="0" y="0"/>
                    <a:pt x="36077" y="89725"/>
                    <a:pt x="36077" y="167619"/>
                  </a:cubicBezTo>
                  <a:lnTo>
                    <a:pt x="36077" y="757625"/>
                  </a:lnTo>
                  <a:lnTo>
                    <a:pt x="66767" y="751417"/>
                  </a:lnTo>
                  <a:lnTo>
                    <a:pt x="66767" y="132830"/>
                  </a:lnTo>
                  <a:cubicBezTo>
                    <a:pt x="66767" y="132830"/>
                    <a:pt x="62081" y="5095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9" name="任意多边形: 形状 1178">
              <a:extLst>
                <a:ext uri="{FF2B5EF4-FFF2-40B4-BE49-F238E27FC236}">
                  <a16:creationId xmlns:a16="http://schemas.microsoft.com/office/drawing/2014/main" id="{C5E498D4-20EC-4311-BBFB-B6A965D5E887}"/>
                </a:ext>
              </a:extLst>
            </p:cNvPr>
            <p:cNvSpPr/>
            <p:nvPr/>
          </p:nvSpPr>
          <p:spPr>
            <a:xfrm>
              <a:off x="6240637" y="3916778"/>
              <a:ext cx="254117" cy="369083"/>
            </a:xfrm>
            <a:custGeom>
              <a:avLst/>
              <a:gdLst>
                <a:gd name="connsiteX0" fmla="*/ 1 w 201471"/>
                <a:gd name="connsiteY0" fmla="*/ 243288 h 292619"/>
                <a:gd name="connsiteX1" fmla="*/ 1 w 201471"/>
                <a:gd name="connsiteY1" fmla="*/ 278428 h 292619"/>
                <a:gd name="connsiteX2" fmla="*/ 201472 w 201471"/>
                <a:gd name="connsiteY2" fmla="*/ 278428 h 292619"/>
                <a:gd name="connsiteX3" fmla="*/ 201472 w 201471"/>
                <a:gd name="connsiteY3" fmla="*/ 243288 h 292619"/>
                <a:gd name="connsiteX4" fmla="*/ 100736 w 201471"/>
                <a:gd name="connsiteY4" fmla="*/ 0 h 292619"/>
                <a:gd name="connsiteX5" fmla="*/ 0 w 201471"/>
                <a:gd name="connsiteY5" fmla="*/ 243288 h 29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71" h="292619">
                  <a:moveTo>
                    <a:pt x="1" y="243288"/>
                  </a:moveTo>
                  <a:lnTo>
                    <a:pt x="1" y="278428"/>
                  </a:lnTo>
                  <a:cubicBezTo>
                    <a:pt x="65825" y="297349"/>
                    <a:pt x="135647" y="297349"/>
                    <a:pt x="201472" y="278428"/>
                  </a:cubicBezTo>
                  <a:lnTo>
                    <a:pt x="201472" y="243288"/>
                  </a:lnTo>
                  <a:cubicBezTo>
                    <a:pt x="201563" y="152027"/>
                    <a:pt x="165315" y="64484"/>
                    <a:pt x="100736" y="0"/>
                  </a:cubicBezTo>
                  <a:cubicBezTo>
                    <a:pt x="36113" y="64455"/>
                    <a:pt x="-143" y="152016"/>
                    <a:pt x="0" y="243288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0" name="任意多边形: 形状 1179">
              <a:extLst>
                <a:ext uri="{FF2B5EF4-FFF2-40B4-BE49-F238E27FC236}">
                  <a16:creationId xmlns:a16="http://schemas.microsoft.com/office/drawing/2014/main" id="{6FC6F859-DB9E-4E0A-ABA1-696F4EB6918C}"/>
                </a:ext>
              </a:extLst>
            </p:cNvPr>
            <p:cNvSpPr/>
            <p:nvPr/>
          </p:nvSpPr>
          <p:spPr>
            <a:xfrm>
              <a:off x="6240637" y="3916778"/>
              <a:ext cx="254117" cy="369083"/>
            </a:xfrm>
            <a:custGeom>
              <a:avLst/>
              <a:gdLst>
                <a:gd name="connsiteX0" fmla="*/ 1 w 201471"/>
                <a:gd name="connsiteY0" fmla="*/ 243288 h 292619"/>
                <a:gd name="connsiteX1" fmla="*/ 1 w 201471"/>
                <a:gd name="connsiteY1" fmla="*/ 278428 h 292619"/>
                <a:gd name="connsiteX2" fmla="*/ 201472 w 201471"/>
                <a:gd name="connsiteY2" fmla="*/ 278428 h 292619"/>
                <a:gd name="connsiteX3" fmla="*/ 201472 w 201471"/>
                <a:gd name="connsiteY3" fmla="*/ 243288 h 292619"/>
                <a:gd name="connsiteX4" fmla="*/ 100736 w 201471"/>
                <a:gd name="connsiteY4" fmla="*/ 0 h 292619"/>
                <a:gd name="connsiteX5" fmla="*/ 0 w 201471"/>
                <a:gd name="connsiteY5" fmla="*/ 243288 h 29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71" h="292619">
                  <a:moveTo>
                    <a:pt x="1" y="243288"/>
                  </a:moveTo>
                  <a:lnTo>
                    <a:pt x="1" y="278428"/>
                  </a:lnTo>
                  <a:cubicBezTo>
                    <a:pt x="65825" y="297349"/>
                    <a:pt x="135647" y="297349"/>
                    <a:pt x="201472" y="278428"/>
                  </a:cubicBezTo>
                  <a:lnTo>
                    <a:pt x="201472" y="243288"/>
                  </a:lnTo>
                  <a:cubicBezTo>
                    <a:pt x="201563" y="152027"/>
                    <a:pt x="165315" y="64484"/>
                    <a:pt x="100736" y="0"/>
                  </a:cubicBezTo>
                  <a:cubicBezTo>
                    <a:pt x="36113" y="64455"/>
                    <a:pt x="-143" y="152016"/>
                    <a:pt x="0" y="2432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1" name="任意多边形: 形状 1180">
              <a:extLst>
                <a:ext uri="{FF2B5EF4-FFF2-40B4-BE49-F238E27FC236}">
                  <a16:creationId xmlns:a16="http://schemas.microsoft.com/office/drawing/2014/main" id="{3895A500-08A6-40B4-B27C-0383D5C5612D}"/>
                </a:ext>
              </a:extLst>
            </p:cNvPr>
            <p:cNvSpPr/>
            <p:nvPr/>
          </p:nvSpPr>
          <p:spPr>
            <a:xfrm>
              <a:off x="6240637" y="4267667"/>
              <a:ext cx="254117" cy="351153"/>
            </a:xfrm>
            <a:custGeom>
              <a:avLst/>
              <a:gdLst>
                <a:gd name="connsiteX0" fmla="*/ 0 w 201471"/>
                <a:gd name="connsiteY0" fmla="*/ 0 h 278403"/>
                <a:gd name="connsiteX1" fmla="*/ 0 w 201471"/>
                <a:gd name="connsiteY1" fmla="*/ 264255 h 278403"/>
                <a:gd name="connsiteX2" fmla="*/ 201471 w 201471"/>
                <a:gd name="connsiteY2" fmla="*/ 264255 h 278403"/>
                <a:gd name="connsiteX3" fmla="*/ 201471 w 201471"/>
                <a:gd name="connsiteY3" fmla="*/ 0 h 278403"/>
                <a:gd name="connsiteX4" fmla="*/ 0 w 201471"/>
                <a:gd name="connsiteY4" fmla="*/ 0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71" h="278403">
                  <a:moveTo>
                    <a:pt x="0" y="0"/>
                  </a:moveTo>
                  <a:lnTo>
                    <a:pt x="0" y="264255"/>
                  </a:lnTo>
                  <a:cubicBezTo>
                    <a:pt x="65832" y="283119"/>
                    <a:pt x="135639" y="283119"/>
                    <a:pt x="201471" y="264255"/>
                  </a:cubicBezTo>
                  <a:lnTo>
                    <a:pt x="201471" y="0"/>
                  </a:lnTo>
                  <a:cubicBezTo>
                    <a:pt x="135647" y="18921"/>
                    <a:pt x="65824" y="18921"/>
                    <a:pt x="0" y="0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id="{F69E4D22-AF5E-4BF5-8013-F400E4769E08}"/>
                </a:ext>
              </a:extLst>
            </p:cNvPr>
            <p:cNvSpPr/>
            <p:nvPr/>
          </p:nvSpPr>
          <p:spPr>
            <a:xfrm>
              <a:off x="6240637" y="4267667"/>
              <a:ext cx="254117" cy="351153"/>
            </a:xfrm>
            <a:custGeom>
              <a:avLst/>
              <a:gdLst>
                <a:gd name="connsiteX0" fmla="*/ 0 w 201471"/>
                <a:gd name="connsiteY0" fmla="*/ 0 h 278403"/>
                <a:gd name="connsiteX1" fmla="*/ 0 w 201471"/>
                <a:gd name="connsiteY1" fmla="*/ 264255 h 278403"/>
                <a:gd name="connsiteX2" fmla="*/ 201471 w 201471"/>
                <a:gd name="connsiteY2" fmla="*/ 264255 h 278403"/>
                <a:gd name="connsiteX3" fmla="*/ 201471 w 201471"/>
                <a:gd name="connsiteY3" fmla="*/ 0 h 278403"/>
                <a:gd name="connsiteX4" fmla="*/ 0 w 201471"/>
                <a:gd name="connsiteY4" fmla="*/ 0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71" h="278403">
                  <a:moveTo>
                    <a:pt x="0" y="0"/>
                  </a:moveTo>
                  <a:lnTo>
                    <a:pt x="0" y="264255"/>
                  </a:lnTo>
                  <a:cubicBezTo>
                    <a:pt x="65832" y="283119"/>
                    <a:pt x="135639" y="283119"/>
                    <a:pt x="201471" y="264255"/>
                  </a:cubicBezTo>
                  <a:lnTo>
                    <a:pt x="201471" y="0"/>
                  </a:lnTo>
                  <a:cubicBezTo>
                    <a:pt x="135647" y="18921"/>
                    <a:pt x="65824" y="1892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3" name="任意多边形: 形状 1182">
              <a:extLst>
                <a:ext uri="{FF2B5EF4-FFF2-40B4-BE49-F238E27FC236}">
                  <a16:creationId xmlns:a16="http://schemas.microsoft.com/office/drawing/2014/main" id="{90196BCA-59E5-43E1-9B32-566C273F8441}"/>
                </a:ext>
              </a:extLst>
            </p:cNvPr>
            <p:cNvSpPr/>
            <p:nvPr/>
          </p:nvSpPr>
          <p:spPr>
            <a:xfrm>
              <a:off x="6240637" y="4601124"/>
              <a:ext cx="254117" cy="360992"/>
            </a:xfrm>
            <a:custGeom>
              <a:avLst/>
              <a:gdLst>
                <a:gd name="connsiteX0" fmla="*/ 201471 w 201471"/>
                <a:gd name="connsiteY0" fmla="*/ 0 h 286204"/>
                <a:gd name="connsiteX1" fmla="*/ 0 w 201471"/>
                <a:gd name="connsiteY1" fmla="*/ 0 h 286204"/>
                <a:gd name="connsiteX2" fmla="*/ 0 w 201471"/>
                <a:gd name="connsiteY2" fmla="*/ 272103 h 286204"/>
                <a:gd name="connsiteX3" fmla="*/ 201471 w 201471"/>
                <a:gd name="connsiteY3" fmla="*/ 272103 h 286204"/>
                <a:gd name="connsiteX4" fmla="*/ 201471 w 201471"/>
                <a:gd name="connsiteY4" fmla="*/ 0 h 28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71" h="286204">
                  <a:moveTo>
                    <a:pt x="201471" y="0"/>
                  </a:moveTo>
                  <a:cubicBezTo>
                    <a:pt x="135639" y="18864"/>
                    <a:pt x="65832" y="18864"/>
                    <a:pt x="0" y="0"/>
                  </a:cubicBezTo>
                  <a:lnTo>
                    <a:pt x="0" y="272103"/>
                  </a:lnTo>
                  <a:cubicBezTo>
                    <a:pt x="65841" y="290905"/>
                    <a:pt x="135630" y="290905"/>
                    <a:pt x="201471" y="272103"/>
                  </a:cubicBezTo>
                  <a:lnTo>
                    <a:pt x="201471" y="0"/>
                  </a:ln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" name="任意多边形: 形状 1183">
              <a:extLst>
                <a:ext uri="{FF2B5EF4-FFF2-40B4-BE49-F238E27FC236}">
                  <a16:creationId xmlns:a16="http://schemas.microsoft.com/office/drawing/2014/main" id="{96EC9EA7-9B75-4936-9BC7-F8012D52CC1B}"/>
                </a:ext>
              </a:extLst>
            </p:cNvPr>
            <p:cNvSpPr/>
            <p:nvPr/>
          </p:nvSpPr>
          <p:spPr>
            <a:xfrm>
              <a:off x="6240637" y="4601124"/>
              <a:ext cx="254117" cy="360992"/>
            </a:xfrm>
            <a:custGeom>
              <a:avLst/>
              <a:gdLst>
                <a:gd name="connsiteX0" fmla="*/ 201471 w 201471"/>
                <a:gd name="connsiteY0" fmla="*/ 0 h 286204"/>
                <a:gd name="connsiteX1" fmla="*/ 0 w 201471"/>
                <a:gd name="connsiteY1" fmla="*/ 0 h 286204"/>
                <a:gd name="connsiteX2" fmla="*/ 0 w 201471"/>
                <a:gd name="connsiteY2" fmla="*/ 272103 h 286204"/>
                <a:gd name="connsiteX3" fmla="*/ 201471 w 201471"/>
                <a:gd name="connsiteY3" fmla="*/ 272103 h 286204"/>
                <a:gd name="connsiteX4" fmla="*/ 201471 w 201471"/>
                <a:gd name="connsiteY4" fmla="*/ 0 h 28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71" h="286204">
                  <a:moveTo>
                    <a:pt x="201471" y="0"/>
                  </a:moveTo>
                  <a:cubicBezTo>
                    <a:pt x="135639" y="18864"/>
                    <a:pt x="65832" y="18864"/>
                    <a:pt x="0" y="0"/>
                  </a:cubicBezTo>
                  <a:lnTo>
                    <a:pt x="0" y="272103"/>
                  </a:lnTo>
                  <a:cubicBezTo>
                    <a:pt x="65841" y="290905"/>
                    <a:pt x="135630" y="290905"/>
                    <a:pt x="201471" y="272103"/>
                  </a:cubicBezTo>
                  <a:lnTo>
                    <a:pt x="201471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5" name="任意多边形: 形状 1184">
              <a:extLst>
                <a:ext uri="{FF2B5EF4-FFF2-40B4-BE49-F238E27FC236}">
                  <a16:creationId xmlns:a16="http://schemas.microsoft.com/office/drawing/2014/main" id="{FE743625-F1CA-43CC-98BF-9CF4D9CE6577}"/>
                </a:ext>
              </a:extLst>
            </p:cNvPr>
            <p:cNvSpPr/>
            <p:nvPr/>
          </p:nvSpPr>
          <p:spPr>
            <a:xfrm>
              <a:off x="6240637" y="4938419"/>
              <a:ext cx="254117" cy="83684"/>
            </a:xfrm>
            <a:custGeom>
              <a:avLst/>
              <a:gdLst>
                <a:gd name="connsiteX0" fmla="*/ 0 w 201471"/>
                <a:gd name="connsiteY0" fmla="*/ 0 h 66347"/>
                <a:gd name="connsiteX1" fmla="*/ 0 w 201471"/>
                <a:gd name="connsiteY1" fmla="*/ 0 h 66347"/>
                <a:gd name="connsiteX2" fmla="*/ 0 w 201471"/>
                <a:gd name="connsiteY2" fmla="*/ 46268 h 66347"/>
                <a:gd name="connsiteX3" fmla="*/ 201471 w 201471"/>
                <a:gd name="connsiteY3" fmla="*/ 46268 h 66347"/>
                <a:gd name="connsiteX4" fmla="*/ 201471 w 201471"/>
                <a:gd name="connsiteY4" fmla="*/ 0 h 66347"/>
                <a:gd name="connsiteX5" fmla="*/ 0 w 201471"/>
                <a:gd name="connsiteY5" fmla="*/ 0 h 6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71" h="66347">
                  <a:moveTo>
                    <a:pt x="0" y="0"/>
                  </a:moveTo>
                  <a:lnTo>
                    <a:pt x="0" y="0"/>
                  </a:lnTo>
                  <a:lnTo>
                    <a:pt x="0" y="46268"/>
                  </a:lnTo>
                  <a:cubicBezTo>
                    <a:pt x="64489" y="73040"/>
                    <a:pt x="136982" y="73040"/>
                    <a:pt x="201471" y="46268"/>
                  </a:cubicBezTo>
                  <a:lnTo>
                    <a:pt x="201471" y="0"/>
                  </a:lnTo>
                  <a:cubicBezTo>
                    <a:pt x="136217" y="22608"/>
                    <a:pt x="65254" y="22608"/>
                    <a:pt x="0" y="0"/>
                  </a:cubicBezTo>
                  <a:close/>
                </a:path>
              </a:pathLst>
            </a:custGeom>
            <a:solidFill>
              <a:srgbClr val="FFC414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6" name="任意多边形: 形状 1185">
              <a:extLst>
                <a:ext uri="{FF2B5EF4-FFF2-40B4-BE49-F238E27FC236}">
                  <a16:creationId xmlns:a16="http://schemas.microsoft.com/office/drawing/2014/main" id="{D952C534-FFD6-4EE0-8773-70D906C212D6}"/>
                </a:ext>
              </a:extLst>
            </p:cNvPr>
            <p:cNvSpPr/>
            <p:nvPr/>
          </p:nvSpPr>
          <p:spPr>
            <a:xfrm>
              <a:off x="6369913" y="3969522"/>
              <a:ext cx="84065" cy="955599"/>
            </a:xfrm>
            <a:custGeom>
              <a:avLst/>
              <a:gdLst>
                <a:gd name="connsiteX0" fmla="*/ 0 w 66649"/>
                <a:gd name="connsiteY0" fmla="*/ 0 h 757624"/>
                <a:gd name="connsiteX1" fmla="*/ 36077 w 66649"/>
                <a:gd name="connsiteY1" fmla="*/ 167619 h 757624"/>
                <a:gd name="connsiteX2" fmla="*/ 36077 w 66649"/>
                <a:gd name="connsiteY2" fmla="*/ 757625 h 757624"/>
                <a:gd name="connsiteX3" fmla="*/ 66649 w 66649"/>
                <a:gd name="connsiteY3" fmla="*/ 751417 h 757624"/>
                <a:gd name="connsiteX4" fmla="*/ 66649 w 66649"/>
                <a:gd name="connsiteY4" fmla="*/ 132830 h 757624"/>
                <a:gd name="connsiteX5" fmla="*/ 0 w 66649"/>
                <a:gd name="connsiteY5" fmla="*/ 0 h 75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9" h="757624">
                  <a:moveTo>
                    <a:pt x="0" y="0"/>
                  </a:moveTo>
                  <a:cubicBezTo>
                    <a:pt x="0" y="0"/>
                    <a:pt x="36077" y="89725"/>
                    <a:pt x="36077" y="167619"/>
                  </a:cubicBezTo>
                  <a:lnTo>
                    <a:pt x="36077" y="757625"/>
                  </a:lnTo>
                  <a:lnTo>
                    <a:pt x="66649" y="751417"/>
                  </a:lnTo>
                  <a:lnTo>
                    <a:pt x="66649" y="132830"/>
                  </a:lnTo>
                  <a:cubicBezTo>
                    <a:pt x="66649" y="132830"/>
                    <a:pt x="62081" y="50953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" name="任意多边形: 形状 1186">
              <a:extLst>
                <a:ext uri="{FF2B5EF4-FFF2-40B4-BE49-F238E27FC236}">
                  <a16:creationId xmlns:a16="http://schemas.microsoft.com/office/drawing/2014/main" id="{226E952B-D30A-477D-BD87-07732A9C02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11636" y="4216844"/>
              <a:ext cx="147742" cy="158675"/>
            </a:xfrm>
            <a:custGeom>
              <a:avLst/>
              <a:gdLst>
                <a:gd name="connsiteX0" fmla="*/ 117134 w 117134"/>
                <a:gd name="connsiteY0" fmla="*/ 99330 h 125802"/>
                <a:gd name="connsiteX1" fmla="*/ 96050 w 117134"/>
                <a:gd name="connsiteY1" fmla="*/ 99330 h 125802"/>
                <a:gd name="connsiteX2" fmla="*/ 96050 w 117134"/>
                <a:gd name="connsiteY2" fmla="*/ 125802 h 125802"/>
                <a:gd name="connsiteX3" fmla="*/ 67469 w 117134"/>
                <a:gd name="connsiteY3" fmla="*/ 125802 h 125802"/>
                <a:gd name="connsiteX4" fmla="*/ 67469 w 117134"/>
                <a:gd name="connsiteY4" fmla="*/ 99330 h 125802"/>
                <a:gd name="connsiteX5" fmla="*/ 0 w 117134"/>
                <a:gd name="connsiteY5" fmla="*/ 99330 h 125802"/>
                <a:gd name="connsiteX6" fmla="*/ 0 w 117134"/>
                <a:gd name="connsiteY6" fmla="*/ 80120 h 125802"/>
                <a:gd name="connsiteX7" fmla="*/ 59504 w 117134"/>
                <a:gd name="connsiteY7" fmla="*/ 0 h 125802"/>
                <a:gd name="connsiteX8" fmla="*/ 90193 w 117134"/>
                <a:gd name="connsiteY8" fmla="*/ 0 h 125802"/>
                <a:gd name="connsiteX9" fmla="*/ 35140 w 117134"/>
                <a:gd name="connsiteY9" fmla="*/ 75551 h 125802"/>
                <a:gd name="connsiteX10" fmla="*/ 68992 w 117134"/>
                <a:gd name="connsiteY10" fmla="*/ 75551 h 125802"/>
                <a:gd name="connsiteX11" fmla="*/ 68992 w 117134"/>
                <a:gd name="connsiteY11" fmla="*/ 52125 h 125802"/>
                <a:gd name="connsiteX12" fmla="*/ 96636 w 117134"/>
                <a:gd name="connsiteY12" fmla="*/ 52125 h 125802"/>
                <a:gd name="connsiteX13" fmla="*/ 96636 w 117134"/>
                <a:gd name="connsiteY13" fmla="*/ 75551 h 125802"/>
                <a:gd name="connsiteX14" fmla="*/ 117134 w 117134"/>
                <a:gd name="connsiteY14" fmla="*/ 75551 h 12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134" h="125802">
                  <a:moveTo>
                    <a:pt x="117134" y="99330"/>
                  </a:moveTo>
                  <a:lnTo>
                    <a:pt x="96050" y="99330"/>
                  </a:lnTo>
                  <a:lnTo>
                    <a:pt x="96050" y="125802"/>
                  </a:lnTo>
                  <a:lnTo>
                    <a:pt x="67469" y="125802"/>
                  </a:lnTo>
                  <a:lnTo>
                    <a:pt x="67469" y="99330"/>
                  </a:lnTo>
                  <a:lnTo>
                    <a:pt x="0" y="99330"/>
                  </a:lnTo>
                  <a:lnTo>
                    <a:pt x="0" y="80120"/>
                  </a:lnTo>
                  <a:lnTo>
                    <a:pt x="59504" y="0"/>
                  </a:lnTo>
                  <a:lnTo>
                    <a:pt x="90193" y="0"/>
                  </a:lnTo>
                  <a:lnTo>
                    <a:pt x="35140" y="75551"/>
                  </a:lnTo>
                  <a:lnTo>
                    <a:pt x="68992" y="75551"/>
                  </a:lnTo>
                  <a:lnTo>
                    <a:pt x="68992" y="52125"/>
                  </a:lnTo>
                  <a:lnTo>
                    <a:pt x="96636" y="52125"/>
                  </a:lnTo>
                  <a:lnTo>
                    <a:pt x="96636" y="75551"/>
                  </a:lnTo>
                  <a:lnTo>
                    <a:pt x="117134" y="75551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 dirty="0">
                <a:latin typeface="+mj-lt"/>
              </a:endParaRPr>
            </a:p>
          </p:txBody>
        </p:sp>
        <p:sp>
          <p:nvSpPr>
            <p:cNvPr id="1188" name="任意多边形: 形状 1187">
              <a:extLst>
                <a:ext uri="{FF2B5EF4-FFF2-40B4-BE49-F238E27FC236}">
                  <a16:creationId xmlns:a16="http://schemas.microsoft.com/office/drawing/2014/main" id="{2E00A1F0-8C2E-4CFA-B0D5-3F889E58E06D}"/>
                </a:ext>
              </a:extLst>
            </p:cNvPr>
            <p:cNvSpPr/>
            <p:nvPr/>
          </p:nvSpPr>
          <p:spPr>
            <a:xfrm>
              <a:off x="6181097" y="1731515"/>
              <a:ext cx="118489" cy="423624"/>
            </a:xfrm>
            <a:custGeom>
              <a:avLst/>
              <a:gdLst>
                <a:gd name="connsiteX0" fmla="*/ 44042 w 93941"/>
                <a:gd name="connsiteY0" fmla="*/ 0 h 335860"/>
                <a:gd name="connsiteX1" fmla="*/ 93942 w 93941"/>
                <a:gd name="connsiteY1" fmla="*/ 321534 h 335860"/>
                <a:gd name="connsiteX2" fmla="*/ 31392 w 93941"/>
                <a:gd name="connsiteY2" fmla="*/ 332310 h 335860"/>
                <a:gd name="connsiteX3" fmla="*/ 0 w 93941"/>
                <a:gd name="connsiteY3" fmla="*/ 2577 h 33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41" h="335860">
                  <a:moveTo>
                    <a:pt x="44042" y="0"/>
                  </a:moveTo>
                  <a:cubicBezTo>
                    <a:pt x="77426" y="100150"/>
                    <a:pt x="89491" y="206976"/>
                    <a:pt x="93942" y="321534"/>
                  </a:cubicBezTo>
                  <a:cubicBezTo>
                    <a:pt x="66415" y="338167"/>
                    <a:pt x="66415" y="338167"/>
                    <a:pt x="31392" y="332310"/>
                  </a:cubicBezTo>
                  <a:cubicBezTo>
                    <a:pt x="34776" y="221518"/>
                    <a:pt x="24229" y="110740"/>
                    <a:pt x="0" y="25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9" name="任意多边形: 形状 1188">
              <a:extLst>
                <a:ext uri="{FF2B5EF4-FFF2-40B4-BE49-F238E27FC236}">
                  <a16:creationId xmlns:a16="http://schemas.microsoft.com/office/drawing/2014/main" id="{CC6EC6F3-03C0-4E40-B549-6C36DDCC802D}"/>
                </a:ext>
              </a:extLst>
            </p:cNvPr>
            <p:cNvSpPr/>
            <p:nvPr/>
          </p:nvSpPr>
          <p:spPr>
            <a:xfrm>
              <a:off x="6108703" y="1464101"/>
              <a:ext cx="118194" cy="218658"/>
            </a:xfrm>
            <a:custGeom>
              <a:avLst/>
              <a:gdLst>
                <a:gd name="connsiteX0" fmla="*/ 51890 w 93707"/>
                <a:gd name="connsiteY0" fmla="*/ 172539 h 173358"/>
                <a:gd name="connsiteX1" fmla="*/ 0 w 93707"/>
                <a:gd name="connsiteY1" fmla="*/ 0 h 173358"/>
                <a:gd name="connsiteX2" fmla="*/ 93707 w 93707"/>
                <a:gd name="connsiteY2" fmla="*/ 173359 h 17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07" h="173358">
                  <a:moveTo>
                    <a:pt x="51890" y="172539"/>
                  </a:moveTo>
                  <a:cubicBezTo>
                    <a:pt x="38727" y="113863"/>
                    <a:pt x="21386" y="56203"/>
                    <a:pt x="0" y="0"/>
                  </a:cubicBezTo>
                  <a:cubicBezTo>
                    <a:pt x="39509" y="52916"/>
                    <a:pt x="71078" y="111318"/>
                    <a:pt x="93707" y="17335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169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81" name="组合 1280">
            <a:extLst>
              <a:ext uri="{FF2B5EF4-FFF2-40B4-BE49-F238E27FC236}">
                <a16:creationId xmlns:a16="http://schemas.microsoft.com/office/drawing/2014/main" id="{6A244E58-5D0E-4DCC-844A-E008C64C0247}"/>
              </a:ext>
            </a:extLst>
          </p:cNvPr>
          <p:cNvGrpSpPr/>
          <p:nvPr/>
        </p:nvGrpSpPr>
        <p:grpSpPr>
          <a:xfrm>
            <a:off x="838200" y="3894932"/>
            <a:ext cx="4762500" cy="1225541"/>
            <a:chOff x="838200" y="3894932"/>
            <a:chExt cx="4762500" cy="1225541"/>
          </a:xfrm>
        </p:grpSpPr>
        <p:sp>
          <p:nvSpPr>
            <p:cNvPr id="1256" name="矩形 1255">
              <a:extLst>
                <a:ext uri="{FF2B5EF4-FFF2-40B4-BE49-F238E27FC236}">
                  <a16:creationId xmlns:a16="http://schemas.microsoft.com/office/drawing/2014/main" id="{BAC62EC0-7156-4656-87F2-7C450C65569D}"/>
                </a:ext>
              </a:extLst>
            </p:cNvPr>
            <p:cNvSpPr/>
            <p:nvPr/>
          </p:nvSpPr>
          <p:spPr>
            <a:xfrm>
              <a:off x="838200" y="4127501"/>
              <a:ext cx="3943047" cy="992972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25400" dir="81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50" name="直接连接符 1249">
              <a:extLst>
                <a:ext uri="{FF2B5EF4-FFF2-40B4-BE49-F238E27FC236}">
                  <a16:creationId xmlns:a16="http://schemas.microsoft.com/office/drawing/2014/main" id="{83F2918A-4FFE-45D2-B230-FD85B497E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247" y="4623694"/>
              <a:ext cx="819453" cy="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oval" w="sm" len="sm"/>
              <a:tailEnd type="oval" w="sm" len="sm"/>
            </a:ln>
            <a:effectLst>
              <a:outerShdw dist="12700" dir="5400000" algn="tl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5" name="矩形: 圆角 1274">
              <a:extLst>
                <a:ext uri="{FF2B5EF4-FFF2-40B4-BE49-F238E27FC236}">
                  <a16:creationId xmlns:a16="http://schemas.microsoft.com/office/drawing/2014/main" id="{7C6E91D2-D374-4F55-B237-5472F9C4E031}"/>
                </a:ext>
              </a:extLst>
            </p:cNvPr>
            <p:cNvSpPr/>
            <p:nvPr/>
          </p:nvSpPr>
          <p:spPr>
            <a:xfrm>
              <a:off x="1044422" y="3894932"/>
              <a:ext cx="2418996" cy="46169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DD0D746-5AFD-4B61-AEC1-1B9B605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1744067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推广方式</a:t>
            </a:r>
          </a:p>
        </p:txBody>
      </p: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3CEE2084-CDB0-474E-B54A-A4A9BCC39288}"/>
              </a:ext>
            </a:extLst>
          </p:cNvPr>
          <p:cNvGrpSpPr/>
          <p:nvPr/>
        </p:nvGrpSpPr>
        <p:grpSpPr>
          <a:xfrm>
            <a:off x="6388102" y="1394626"/>
            <a:ext cx="4969205" cy="1231870"/>
            <a:chOff x="6388102" y="1394626"/>
            <a:chExt cx="4969205" cy="1231870"/>
          </a:xfrm>
        </p:grpSpPr>
        <p:sp>
          <p:nvSpPr>
            <p:cNvPr id="1253" name="矩形 1252">
              <a:extLst>
                <a:ext uri="{FF2B5EF4-FFF2-40B4-BE49-F238E27FC236}">
                  <a16:creationId xmlns:a16="http://schemas.microsoft.com/office/drawing/2014/main" id="{F58EF84D-D650-4761-A50B-4EAC5C13D6D8}"/>
                </a:ext>
              </a:extLst>
            </p:cNvPr>
            <p:cNvSpPr/>
            <p:nvPr/>
          </p:nvSpPr>
          <p:spPr>
            <a:xfrm>
              <a:off x="7414260" y="1633524"/>
              <a:ext cx="3943047" cy="992972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25400" dir="27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43" name="直接连接符 1242">
              <a:extLst>
                <a:ext uri="{FF2B5EF4-FFF2-40B4-BE49-F238E27FC236}">
                  <a16:creationId xmlns:a16="http://schemas.microsoft.com/office/drawing/2014/main" id="{7717D9FA-87DF-4AAC-BA24-3582519E9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02" y="2120394"/>
              <a:ext cx="1028698" cy="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oval" w="sm" len="sm"/>
              <a:tailEnd type="oval" w="sm" len="sm"/>
            </a:ln>
            <a:effectLst>
              <a:outerShdw dist="12700" dir="5400000" algn="tl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9" name="矩形: 圆角 1258">
              <a:extLst>
                <a:ext uri="{FF2B5EF4-FFF2-40B4-BE49-F238E27FC236}">
                  <a16:creationId xmlns:a16="http://schemas.microsoft.com/office/drawing/2014/main" id="{CFA6F847-68BA-4D4C-A80F-E79CA479579E}"/>
                </a:ext>
              </a:extLst>
            </p:cNvPr>
            <p:cNvSpPr/>
            <p:nvPr/>
          </p:nvSpPr>
          <p:spPr>
            <a:xfrm>
              <a:off x="7636511" y="1394626"/>
              <a:ext cx="2418996" cy="46169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1260" name="文本框 1259">
            <a:extLst>
              <a:ext uri="{FF2B5EF4-FFF2-40B4-BE49-F238E27FC236}">
                <a16:creationId xmlns:a16="http://schemas.microsoft.com/office/drawing/2014/main" id="{1FCEAA3B-1FAF-4BC0-ACBC-B7A648D906D5}"/>
              </a:ext>
            </a:extLst>
          </p:cNvPr>
          <p:cNvSpPr txBox="1"/>
          <p:nvPr/>
        </p:nvSpPr>
        <p:spPr>
          <a:xfrm>
            <a:off x="7762674" y="1453505"/>
            <a:ext cx="228859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覆盖短视频平台</a:t>
            </a:r>
            <a:endParaRPr lang="en-US" altLang="zh-CN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68" name="文本框 1267">
            <a:extLst>
              <a:ext uri="{FF2B5EF4-FFF2-40B4-BE49-F238E27FC236}">
                <a16:creationId xmlns:a16="http://schemas.microsoft.com/office/drawing/2014/main" id="{117DF994-4A18-48D4-9FC9-8D26294C2D8A}"/>
              </a:ext>
            </a:extLst>
          </p:cNvPr>
          <p:cNvSpPr txBox="1"/>
          <p:nvPr/>
        </p:nvSpPr>
        <p:spPr>
          <a:xfrm>
            <a:off x="7636193" y="1913134"/>
            <a:ext cx="3511867" cy="6090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多平台发布内容，可增加内容的曝光率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algn="just">
              <a:lnSpc>
                <a:spcPct val="13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曝光度高，知名度提高，粉丝自然会来</a:t>
            </a:r>
            <a:endParaRPr lang="zh-CN" altLang="en-US" dirty="0">
              <a:latin typeface="+mn-ea"/>
            </a:endParaRPr>
          </a:p>
        </p:txBody>
      </p:sp>
      <p:grpSp>
        <p:nvGrpSpPr>
          <p:cNvPr id="1282" name="组合 1281">
            <a:extLst>
              <a:ext uri="{FF2B5EF4-FFF2-40B4-BE49-F238E27FC236}">
                <a16:creationId xmlns:a16="http://schemas.microsoft.com/office/drawing/2014/main" id="{F81F5BE7-6370-42CF-9A10-89003C0C115C}"/>
              </a:ext>
            </a:extLst>
          </p:cNvPr>
          <p:cNvGrpSpPr/>
          <p:nvPr/>
        </p:nvGrpSpPr>
        <p:grpSpPr>
          <a:xfrm>
            <a:off x="6537220" y="3017927"/>
            <a:ext cx="4820087" cy="1233139"/>
            <a:chOff x="6537220" y="3017927"/>
            <a:chExt cx="4820087" cy="1233139"/>
          </a:xfrm>
        </p:grpSpPr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844811A1-6883-4B58-BC3E-F44AB40460C6}"/>
                </a:ext>
              </a:extLst>
            </p:cNvPr>
            <p:cNvSpPr/>
            <p:nvPr/>
          </p:nvSpPr>
          <p:spPr>
            <a:xfrm>
              <a:off x="7414260" y="3258094"/>
              <a:ext cx="3943047" cy="992972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25400" dir="27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48" name="直接连接符 1247">
              <a:extLst>
                <a:ext uri="{FF2B5EF4-FFF2-40B4-BE49-F238E27FC236}">
                  <a16:creationId xmlns:a16="http://schemas.microsoft.com/office/drawing/2014/main" id="{57F4ECF5-DD6F-44D8-ABA1-9B20E8E57ED5}"/>
                </a:ext>
              </a:extLst>
            </p:cNvPr>
            <p:cNvCxnSpPr>
              <a:cxnSpLocks/>
              <a:stCxn id="1254" idx="1"/>
            </p:cNvCxnSpPr>
            <p:nvPr/>
          </p:nvCxnSpPr>
          <p:spPr>
            <a:xfrm flipH="1">
              <a:off x="6537220" y="3754580"/>
              <a:ext cx="877040" cy="411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oval" w="sm" len="sm"/>
              <a:tailEnd type="oval" w="sm" len="sm"/>
            </a:ln>
            <a:effectLst>
              <a:outerShdw dist="12700" dir="5400000" algn="tl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9" name="矩形: 圆角 1268">
              <a:extLst>
                <a:ext uri="{FF2B5EF4-FFF2-40B4-BE49-F238E27FC236}">
                  <a16:creationId xmlns:a16="http://schemas.microsoft.com/office/drawing/2014/main" id="{40F714F0-5CDB-47C6-941B-D80BC525EECB}"/>
                </a:ext>
              </a:extLst>
            </p:cNvPr>
            <p:cNvSpPr/>
            <p:nvPr/>
          </p:nvSpPr>
          <p:spPr>
            <a:xfrm>
              <a:off x="7636511" y="3017927"/>
              <a:ext cx="2418996" cy="46169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1270" name="文本框 1269">
            <a:extLst>
              <a:ext uri="{FF2B5EF4-FFF2-40B4-BE49-F238E27FC236}">
                <a16:creationId xmlns:a16="http://schemas.microsoft.com/office/drawing/2014/main" id="{9AFBC40C-163F-4571-9C89-EDC2F2DFF8CC}"/>
              </a:ext>
            </a:extLst>
          </p:cNvPr>
          <p:cNvSpPr txBox="1"/>
          <p:nvPr/>
        </p:nvSpPr>
        <p:spPr>
          <a:xfrm>
            <a:off x="7762674" y="3076806"/>
            <a:ext cx="228859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转发至朋友圈</a:t>
            </a:r>
            <a:endParaRPr lang="en-US" altLang="zh-CN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71" name="文本框 1270">
            <a:extLst>
              <a:ext uri="{FF2B5EF4-FFF2-40B4-BE49-F238E27FC236}">
                <a16:creationId xmlns:a16="http://schemas.microsoft.com/office/drawing/2014/main" id="{49D76492-460A-475C-8BE1-E4F8A42A38BD}"/>
              </a:ext>
            </a:extLst>
          </p:cNvPr>
          <p:cNvSpPr txBox="1"/>
          <p:nvPr/>
        </p:nvSpPr>
        <p:spPr>
          <a:xfrm>
            <a:off x="7636193" y="3536435"/>
            <a:ext cx="3511867" cy="6090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分享的视频中会带有自己的短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视频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号，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algn="just">
              <a:lnSpc>
                <a:spcPct val="13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这样也能让更多人知道你生产的内容</a:t>
            </a:r>
            <a:endParaRPr lang="zh-CN" altLang="en-US" dirty="0">
              <a:latin typeface="+mn-ea"/>
            </a:endParaRPr>
          </a:p>
        </p:txBody>
      </p:sp>
      <p:grpSp>
        <p:nvGrpSpPr>
          <p:cNvPr id="1280" name="组合 1279">
            <a:extLst>
              <a:ext uri="{FF2B5EF4-FFF2-40B4-BE49-F238E27FC236}">
                <a16:creationId xmlns:a16="http://schemas.microsoft.com/office/drawing/2014/main" id="{64C52082-E497-4E94-8A31-02433B329AA6}"/>
              </a:ext>
            </a:extLst>
          </p:cNvPr>
          <p:cNvGrpSpPr/>
          <p:nvPr/>
        </p:nvGrpSpPr>
        <p:grpSpPr>
          <a:xfrm>
            <a:off x="838200" y="2257359"/>
            <a:ext cx="4952255" cy="1238544"/>
            <a:chOff x="838200" y="2257359"/>
            <a:chExt cx="4952255" cy="1238544"/>
          </a:xfrm>
        </p:grpSpPr>
        <p:sp>
          <p:nvSpPr>
            <p:cNvPr id="1255" name="矩形 1254">
              <a:extLst>
                <a:ext uri="{FF2B5EF4-FFF2-40B4-BE49-F238E27FC236}">
                  <a16:creationId xmlns:a16="http://schemas.microsoft.com/office/drawing/2014/main" id="{2017E06A-0C11-4C22-8E4C-A03DD92BD224}"/>
                </a:ext>
              </a:extLst>
            </p:cNvPr>
            <p:cNvSpPr/>
            <p:nvPr/>
          </p:nvSpPr>
          <p:spPr>
            <a:xfrm>
              <a:off x="838200" y="2502931"/>
              <a:ext cx="3943047" cy="992972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25400" dir="81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49" name="直接连接符 1248">
              <a:extLst>
                <a:ext uri="{FF2B5EF4-FFF2-40B4-BE49-F238E27FC236}">
                  <a16:creationId xmlns:a16="http://schemas.microsoft.com/office/drawing/2014/main" id="{F80DFED2-5299-4701-97CB-9ACCE9D7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247" y="2863474"/>
              <a:ext cx="1009208" cy="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oval" w="sm" len="sm"/>
              <a:tailEnd type="oval" w="sm" len="sm"/>
            </a:ln>
            <a:effectLst>
              <a:outerShdw dist="12700" dir="5400000" algn="tl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2" name="矩形: 圆角 1271">
              <a:extLst>
                <a:ext uri="{FF2B5EF4-FFF2-40B4-BE49-F238E27FC236}">
                  <a16:creationId xmlns:a16="http://schemas.microsoft.com/office/drawing/2014/main" id="{6020D23F-8229-4BF9-8994-1CE660408322}"/>
                </a:ext>
              </a:extLst>
            </p:cNvPr>
            <p:cNvSpPr/>
            <p:nvPr/>
          </p:nvSpPr>
          <p:spPr>
            <a:xfrm>
              <a:off x="1044422" y="2257359"/>
              <a:ext cx="2418996" cy="46169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1273" name="文本框 1272">
            <a:extLst>
              <a:ext uri="{FF2B5EF4-FFF2-40B4-BE49-F238E27FC236}">
                <a16:creationId xmlns:a16="http://schemas.microsoft.com/office/drawing/2014/main" id="{C75CA15B-F73B-413B-9662-563D8A46B1F1}"/>
              </a:ext>
            </a:extLst>
          </p:cNvPr>
          <p:cNvSpPr txBox="1"/>
          <p:nvPr/>
        </p:nvSpPr>
        <p:spPr>
          <a:xfrm>
            <a:off x="1170585" y="2316238"/>
            <a:ext cx="228859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关键词加</a:t>
            </a:r>
            <a:r>
              <a:rPr lang="en-US" altLang="zh-CN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#</a:t>
            </a:r>
            <a:r>
              <a:rPr lang="zh-CN" altLang="en-US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话题</a:t>
            </a:r>
            <a:endParaRPr lang="en-US" altLang="zh-CN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74" name="文本框 1273">
            <a:extLst>
              <a:ext uri="{FF2B5EF4-FFF2-40B4-BE49-F238E27FC236}">
                <a16:creationId xmlns:a16="http://schemas.microsoft.com/office/drawing/2014/main" id="{848C922D-5D12-44A1-AB9A-1A546A44C282}"/>
              </a:ext>
            </a:extLst>
          </p:cNvPr>
          <p:cNvSpPr txBox="1"/>
          <p:nvPr/>
        </p:nvSpPr>
        <p:spPr>
          <a:xfrm>
            <a:off x="1044104" y="2775867"/>
            <a:ext cx="3511867" cy="6090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加上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热门话题，同时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@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短视频小助手等便于获得更多推荐和播放量</a:t>
            </a:r>
            <a:endParaRPr lang="zh-CN" altLang="en-US" dirty="0">
              <a:latin typeface="+mn-ea"/>
            </a:endParaRPr>
          </a:p>
        </p:txBody>
      </p:sp>
      <p:sp>
        <p:nvSpPr>
          <p:cNvPr id="1277" name="文本框 1276">
            <a:extLst>
              <a:ext uri="{FF2B5EF4-FFF2-40B4-BE49-F238E27FC236}">
                <a16:creationId xmlns:a16="http://schemas.microsoft.com/office/drawing/2014/main" id="{4DB54EAB-1C26-4241-B78F-4FA2688F4A04}"/>
              </a:ext>
            </a:extLst>
          </p:cNvPr>
          <p:cNvSpPr txBox="1"/>
          <p:nvPr/>
        </p:nvSpPr>
        <p:spPr>
          <a:xfrm>
            <a:off x="1044104" y="4413440"/>
            <a:ext cx="3511867" cy="6090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大家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互赞及评论，对于推广很有效果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可以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增加播放量，进而增加推荐和粉丝</a:t>
            </a:r>
            <a:endParaRPr lang="zh-CN" altLang="en-US" dirty="0">
              <a:latin typeface="+mn-ea"/>
            </a:endParaRPr>
          </a:p>
        </p:txBody>
      </p:sp>
      <p:sp>
        <p:nvSpPr>
          <p:cNvPr id="1276" name="文本框 1275">
            <a:extLst>
              <a:ext uri="{FF2B5EF4-FFF2-40B4-BE49-F238E27FC236}">
                <a16:creationId xmlns:a16="http://schemas.microsoft.com/office/drawing/2014/main" id="{792867C4-746F-4576-ADDC-4A81E82E7950}"/>
              </a:ext>
            </a:extLst>
          </p:cNvPr>
          <p:cNvSpPr txBox="1"/>
          <p:nvPr/>
        </p:nvSpPr>
        <p:spPr>
          <a:xfrm>
            <a:off x="1170585" y="3953811"/>
            <a:ext cx="228859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转发到社交群</a:t>
            </a:r>
            <a:endParaRPr lang="en-US" altLang="zh-CN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150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A6C22796-4B88-4561-81F7-C984682ED253}"/>
              </a:ext>
            </a:extLst>
          </p:cNvPr>
          <p:cNvSpPr txBox="1"/>
          <p:nvPr/>
        </p:nvSpPr>
        <p:spPr>
          <a:xfrm>
            <a:off x="7731734" y="1330985"/>
            <a:ext cx="320074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/>
            <a:r>
              <a:rPr lang="en-US" altLang="zh-CN" sz="1600" spc="30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THANKS FOR WATCHING</a:t>
            </a:r>
            <a:endParaRPr lang="zh-CN" altLang="en-US" sz="1600" spc="30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AD2FAD1-846C-4488-838D-6DEBBFC58275}"/>
              </a:ext>
            </a:extLst>
          </p:cNvPr>
          <p:cNvGrpSpPr/>
          <p:nvPr/>
        </p:nvGrpSpPr>
        <p:grpSpPr>
          <a:xfrm>
            <a:off x="4655128" y="4752740"/>
            <a:ext cx="2881746" cy="485775"/>
            <a:chOff x="4655128" y="4547053"/>
            <a:chExt cx="2881746" cy="48577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049A72-2386-4A2B-903C-2E723D37CACF}"/>
                </a:ext>
              </a:extLst>
            </p:cNvPr>
            <p:cNvSpPr txBox="1"/>
            <p:nvPr/>
          </p:nvSpPr>
          <p:spPr>
            <a:xfrm>
              <a:off x="4655128" y="4636052"/>
              <a:ext cx="28817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汇报</a:t>
              </a:r>
              <a:r>
                <a:rPr lang="zh-CN" alt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人：郝希睿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FE72FBE-D193-4AA1-98F3-77BDD7546108}"/>
                </a:ext>
              </a:extLst>
            </p:cNvPr>
            <p:cNvGrpSpPr/>
            <p:nvPr/>
          </p:nvGrpSpPr>
          <p:grpSpPr>
            <a:xfrm>
              <a:off x="4930140" y="4547053"/>
              <a:ext cx="2331720" cy="485775"/>
              <a:chOff x="4680857" y="4547053"/>
              <a:chExt cx="2830286" cy="48577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A61DB92A-B3AB-4DCA-A6D6-0145CF099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857" y="4547053"/>
                <a:ext cx="283028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792F2BE-7556-4046-BAC1-DB0F5A0D6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857" y="5032828"/>
                <a:ext cx="283028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7" name="矩形 1726" hidden="1">
            <a:extLst>
              <a:ext uri="{FF2B5EF4-FFF2-40B4-BE49-F238E27FC236}">
                <a16:creationId xmlns:a16="http://schemas.microsoft.com/office/drawing/2014/main" id="{29AD28ED-5C16-4B0C-8BFB-D9C7151025C1}"/>
              </a:ext>
            </a:extLst>
          </p:cNvPr>
          <p:cNvSpPr/>
          <p:nvPr/>
        </p:nvSpPr>
        <p:spPr>
          <a:xfrm rot="16200000" flipH="1" flipV="1">
            <a:off x="5991763" y="-5991762"/>
            <a:ext cx="208474" cy="1219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8" name="任意多边形: 形状 1727" hidden="1">
            <a:extLst>
              <a:ext uri="{FF2B5EF4-FFF2-40B4-BE49-F238E27FC236}">
                <a16:creationId xmlns:a16="http://schemas.microsoft.com/office/drawing/2014/main" id="{C07FE63F-F29A-4DC7-8CB7-0B10645F52CA}"/>
              </a:ext>
            </a:extLst>
          </p:cNvPr>
          <p:cNvSpPr/>
          <p:nvPr/>
        </p:nvSpPr>
        <p:spPr>
          <a:xfrm flipH="1" flipV="1">
            <a:off x="-2" y="1"/>
            <a:ext cx="12191996" cy="208474"/>
          </a:xfrm>
          <a:custGeom>
            <a:avLst/>
            <a:gdLst>
              <a:gd name="connsiteX0" fmla="*/ 2934360 w 3121097"/>
              <a:gd name="connsiteY0" fmla="*/ 470652 h 470652"/>
              <a:gd name="connsiteX1" fmla="*/ 3054688 w 3121097"/>
              <a:gd name="connsiteY1" fmla="*/ 0 h 470652"/>
              <a:gd name="connsiteX2" fmla="*/ 3121097 w 3121097"/>
              <a:gd name="connsiteY2" fmla="*/ 0 h 470652"/>
              <a:gd name="connsiteX3" fmla="*/ 3121097 w 3121097"/>
              <a:gd name="connsiteY3" fmla="*/ 470652 h 470652"/>
              <a:gd name="connsiteX4" fmla="*/ 2608320 w 3121097"/>
              <a:gd name="connsiteY4" fmla="*/ 470652 h 470652"/>
              <a:gd name="connsiteX5" fmla="*/ 2728648 w 3121097"/>
              <a:gd name="connsiteY5" fmla="*/ 0 h 470652"/>
              <a:gd name="connsiteX6" fmla="*/ 2965522 w 3121097"/>
              <a:gd name="connsiteY6" fmla="*/ 0 h 470652"/>
              <a:gd name="connsiteX7" fmla="*/ 2845194 w 3121097"/>
              <a:gd name="connsiteY7" fmla="*/ 470652 h 470652"/>
              <a:gd name="connsiteX8" fmla="*/ 2282280 w 3121097"/>
              <a:gd name="connsiteY8" fmla="*/ 470652 h 470652"/>
              <a:gd name="connsiteX9" fmla="*/ 2402608 w 3121097"/>
              <a:gd name="connsiteY9" fmla="*/ 0 h 470652"/>
              <a:gd name="connsiteX10" fmla="*/ 2639482 w 3121097"/>
              <a:gd name="connsiteY10" fmla="*/ 0 h 470652"/>
              <a:gd name="connsiteX11" fmla="*/ 2519154 w 3121097"/>
              <a:gd name="connsiteY11" fmla="*/ 470652 h 470652"/>
              <a:gd name="connsiteX12" fmla="*/ 1956240 w 3121097"/>
              <a:gd name="connsiteY12" fmla="*/ 470652 h 470652"/>
              <a:gd name="connsiteX13" fmla="*/ 2076568 w 3121097"/>
              <a:gd name="connsiteY13" fmla="*/ 0 h 470652"/>
              <a:gd name="connsiteX14" fmla="*/ 2313442 w 3121097"/>
              <a:gd name="connsiteY14" fmla="*/ 0 h 470652"/>
              <a:gd name="connsiteX15" fmla="*/ 2193114 w 3121097"/>
              <a:gd name="connsiteY15" fmla="*/ 470652 h 470652"/>
              <a:gd name="connsiteX16" fmla="*/ 1630200 w 3121097"/>
              <a:gd name="connsiteY16" fmla="*/ 470652 h 470652"/>
              <a:gd name="connsiteX17" fmla="*/ 1750528 w 3121097"/>
              <a:gd name="connsiteY17" fmla="*/ 0 h 470652"/>
              <a:gd name="connsiteX18" fmla="*/ 1987402 w 3121097"/>
              <a:gd name="connsiteY18" fmla="*/ 0 h 470652"/>
              <a:gd name="connsiteX19" fmla="*/ 1867074 w 3121097"/>
              <a:gd name="connsiteY19" fmla="*/ 470652 h 470652"/>
              <a:gd name="connsiteX20" fmla="*/ 1304160 w 3121097"/>
              <a:gd name="connsiteY20" fmla="*/ 470652 h 470652"/>
              <a:gd name="connsiteX21" fmla="*/ 1424488 w 3121097"/>
              <a:gd name="connsiteY21" fmla="*/ 0 h 470652"/>
              <a:gd name="connsiteX22" fmla="*/ 1661362 w 3121097"/>
              <a:gd name="connsiteY22" fmla="*/ 0 h 470652"/>
              <a:gd name="connsiteX23" fmla="*/ 1541034 w 3121097"/>
              <a:gd name="connsiteY23" fmla="*/ 470652 h 470652"/>
              <a:gd name="connsiteX24" fmla="*/ 978120 w 3121097"/>
              <a:gd name="connsiteY24" fmla="*/ 470652 h 470652"/>
              <a:gd name="connsiteX25" fmla="*/ 1098448 w 3121097"/>
              <a:gd name="connsiteY25" fmla="*/ 0 h 470652"/>
              <a:gd name="connsiteX26" fmla="*/ 1335322 w 3121097"/>
              <a:gd name="connsiteY26" fmla="*/ 0 h 470652"/>
              <a:gd name="connsiteX27" fmla="*/ 1214994 w 3121097"/>
              <a:gd name="connsiteY27" fmla="*/ 470652 h 470652"/>
              <a:gd name="connsiteX28" fmla="*/ 652080 w 3121097"/>
              <a:gd name="connsiteY28" fmla="*/ 470652 h 470652"/>
              <a:gd name="connsiteX29" fmla="*/ 772408 w 3121097"/>
              <a:gd name="connsiteY29" fmla="*/ 0 h 470652"/>
              <a:gd name="connsiteX30" fmla="*/ 1009282 w 3121097"/>
              <a:gd name="connsiteY30" fmla="*/ 0 h 470652"/>
              <a:gd name="connsiteX31" fmla="*/ 888954 w 3121097"/>
              <a:gd name="connsiteY31" fmla="*/ 470652 h 470652"/>
              <a:gd name="connsiteX32" fmla="*/ 326040 w 3121097"/>
              <a:gd name="connsiteY32" fmla="*/ 470652 h 470652"/>
              <a:gd name="connsiteX33" fmla="*/ 446368 w 3121097"/>
              <a:gd name="connsiteY33" fmla="*/ 0 h 470652"/>
              <a:gd name="connsiteX34" fmla="*/ 683242 w 3121097"/>
              <a:gd name="connsiteY34" fmla="*/ 0 h 470652"/>
              <a:gd name="connsiteX35" fmla="*/ 562914 w 3121097"/>
              <a:gd name="connsiteY35" fmla="*/ 470652 h 470652"/>
              <a:gd name="connsiteX36" fmla="*/ 0 w 3121097"/>
              <a:gd name="connsiteY36" fmla="*/ 470652 h 470652"/>
              <a:gd name="connsiteX37" fmla="*/ 120328 w 3121097"/>
              <a:gd name="connsiteY37" fmla="*/ 0 h 470652"/>
              <a:gd name="connsiteX38" fmla="*/ 357202 w 3121097"/>
              <a:gd name="connsiteY38" fmla="*/ 0 h 470652"/>
              <a:gd name="connsiteX39" fmla="*/ 236874 w 3121097"/>
              <a:gd name="connsiteY39" fmla="*/ 470652 h 4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21097" h="470652">
                <a:moveTo>
                  <a:pt x="2934360" y="470652"/>
                </a:moveTo>
                <a:lnTo>
                  <a:pt x="3054688" y="0"/>
                </a:lnTo>
                <a:lnTo>
                  <a:pt x="3121097" y="0"/>
                </a:lnTo>
                <a:lnTo>
                  <a:pt x="3121097" y="470652"/>
                </a:lnTo>
                <a:close/>
                <a:moveTo>
                  <a:pt x="2608320" y="470652"/>
                </a:moveTo>
                <a:lnTo>
                  <a:pt x="2728648" y="0"/>
                </a:lnTo>
                <a:lnTo>
                  <a:pt x="2965522" y="0"/>
                </a:lnTo>
                <a:lnTo>
                  <a:pt x="2845194" y="470652"/>
                </a:lnTo>
                <a:close/>
                <a:moveTo>
                  <a:pt x="2282280" y="470652"/>
                </a:moveTo>
                <a:lnTo>
                  <a:pt x="2402608" y="0"/>
                </a:lnTo>
                <a:lnTo>
                  <a:pt x="2639482" y="0"/>
                </a:lnTo>
                <a:lnTo>
                  <a:pt x="2519154" y="470652"/>
                </a:lnTo>
                <a:close/>
                <a:moveTo>
                  <a:pt x="1956240" y="470652"/>
                </a:moveTo>
                <a:lnTo>
                  <a:pt x="2076568" y="0"/>
                </a:lnTo>
                <a:lnTo>
                  <a:pt x="2313442" y="0"/>
                </a:lnTo>
                <a:lnTo>
                  <a:pt x="2193114" y="470652"/>
                </a:lnTo>
                <a:close/>
                <a:moveTo>
                  <a:pt x="1630200" y="470652"/>
                </a:moveTo>
                <a:lnTo>
                  <a:pt x="1750528" y="0"/>
                </a:lnTo>
                <a:lnTo>
                  <a:pt x="1987402" y="0"/>
                </a:lnTo>
                <a:lnTo>
                  <a:pt x="1867074" y="470652"/>
                </a:lnTo>
                <a:close/>
                <a:moveTo>
                  <a:pt x="1304160" y="470652"/>
                </a:moveTo>
                <a:lnTo>
                  <a:pt x="1424488" y="0"/>
                </a:lnTo>
                <a:lnTo>
                  <a:pt x="1661362" y="0"/>
                </a:lnTo>
                <a:lnTo>
                  <a:pt x="1541034" y="470652"/>
                </a:lnTo>
                <a:close/>
                <a:moveTo>
                  <a:pt x="978120" y="470652"/>
                </a:moveTo>
                <a:lnTo>
                  <a:pt x="1098448" y="0"/>
                </a:lnTo>
                <a:lnTo>
                  <a:pt x="1335322" y="0"/>
                </a:lnTo>
                <a:lnTo>
                  <a:pt x="1214994" y="470652"/>
                </a:lnTo>
                <a:close/>
                <a:moveTo>
                  <a:pt x="652080" y="470652"/>
                </a:moveTo>
                <a:lnTo>
                  <a:pt x="772408" y="0"/>
                </a:lnTo>
                <a:lnTo>
                  <a:pt x="1009282" y="0"/>
                </a:lnTo>
                <a:lnTo>
                  <a:pt x="888954" y="470652"/>
                </a:lnTo>
                <a:close/>
                <a:moveTo>
                  <a:pt x="326040" y="470652"/>
                </a:moveTo>
                <a:lnTo>
                  <a:pt x="446368" y="0"/>
                </a:lnTo>
                <a:lnTo>
                  <a:pt x="683242" y="0"/>
                </a:lnTo>
                <a:lnTo>
                  <a:pt x="562914" y="470652"/>
                </a:lnTo>
                <a:close/>
                <a:moveTo>
                  <a:pt x="0" y="470652"/>
                </a:moveTo>
                <a:lnTo>
                  <a:pt x="120328" y="0"/>
                </a:lnTo>
                <a:lnTo>
                  <a:pt x="357202" y="0"/>
                </a:lnTo>
                <a:lnTo>
                  <a:pt x="236874" y="47065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86" name="标题 1785">
            <a:extLst>
              <a:ext uri="{FF2B5EF4-FFF2-40B4-BE49-F238E27FC236}">
                <a16:creationId xmlns:a16="http://schemas.microsoft.com/office/drawing/2014/main" id="{34920C48-0E12-47F8-8261-44915EF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algn="ctr"/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9676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347A10-B98A-4DF9-85E7-97689EBFC7F4}"/>
              </a:ext>
            </a:extLst>
          </p:cNvPr>
          <p:cNvSpPr txBox="1"/>
          <p:nvPr/>
        </p:nvSpPr>
        <p:spPr>
          <a:xfrm>
            <a:off x="1370013" y="1951672"/>
            <a:ext cx="2566988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zh-CN" altLang="en-US" sz="96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B75848-73F8-41F6-B126-A23FD2DF2468}"/>
              </a:ext>
            </a:extLst>
          </p:cNvPr>
          <p:cNvSpPr txBox="1"/>
          <p:nvPr/>
        </p:nvSpPr>
        <p:spPr>
          <a:xfrm>
            <a:off x="1440565" y="3365500"/>
            <a:ext cx="2458336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en-US" altLang="zh-CN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lt"/>
                <a:ea typeface="+mj-ea"/>
              </a:rPr>
              <a:t>CONTENTS</a:t>
            </a:r>
            <a:endParaRPr lang="zh-CN" altLang="en-US" sz="32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38100" dir="5400000" algn="t" rotWithShape="0">
                  <a:schemeClr val="accent2"/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B76102-8522-49DB-B4DF-1D01A8A90ABA}"/>
              </a:ext>
            </a:extLst>
          </p:cNvPr>
          <p:cNvSpPr txBox="1"/>
          <p:nvPr/>
        </p:nvSpPr>
        <p:spPr>
          <a:xfrm>
            <a:off x="6145041" y="2221059"/>
            <a:ext cx="1139333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6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6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F1AAB4-6E11-49BC-A014-A85B7C93BE51}"/>
              </a:ext>
            </a:extLst>
          </p:cNvPr>
          <p:cNvSpPr txBox="1"/>
          <p:nvPr/>
        </p:nvSpPr>
        <p:spPr>
          <a:xfrm>
            <a:off x="6145041" y="3594300"/>
            <a:ext cx="1139333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6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/>
                </a:solidFill>
                <a:latin typeface="+mj-lt"/>
              </a:rPr>
              <a:t>03</a:t>
            </a:r>
            <a:endParaRPr lang="zh-CN" altLang="en-US" sz="6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B97BF-6C78-4698-8D59-FF5B3000D41F}"/>
              </a:ext>
            </a:extLst>
          </p:cNvPr>
          <p:cNvSpPr txBox="1"/>
          <p:nvPr/>
        </p:nvSpPr>
        <p:spPr>
          <a:xfrm>
            <a:off x="6145041" y="4967540"/>
            <a:ext cx="1139333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6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6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637645-F695-4943-A941-F6DE77353626}"/>
              </a:ext>
            </a:extLst>
          </p:cNvPr>
          <p:cNvSpPr txBox="1"/>
          <p:nvPr/>
        </p:nvSpPr>
        <p:spPr>
          <a:xfrm>
            <a:off x="7283763" y="1008950"/>
            <a:ext cx="3141886" cy="70788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0">
              <a:spcAft>
                <a:spcPts val="980"/>
              </a:spcAft>
            </a:pPr>
            <a:r>
              <a:rPr lang="zh-CN" altLang="en-US" sz="4600" spc="30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如何去选题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26D2D33-F870-4921-AF21-2D62B69803BD}"/>
              </a:ext>
            </a:extLst>
          </p:cNvPr>
          <p:cNvSpPr txBox="1"/>
          <p:nvPr/>
        </p:nvSpPr>
        <p:spPr>
          <a:xfrm>
            <a:off x="7283763" y="2380286"/>
            <a:ext cx="3141886" cy="70788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0">
              <a:spcAft>
                <a:spcPts val="980"/>
              </a:spcAft>
            </a:pPr>
            <a:r>
              <a:rPr lang="zh-CN" altLang="en-US" sz="4600" spc="30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内容的策划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66DB7B-1C5B-4566-828A-1562BD335D16}"/>
              </a:ext>
            </a:extLst>
          </p:cNvPr>
          <p:cNvSpPr txBox="1"/>
          <p:nvPr/>
        </p:nvSpPr>
        <p:spPr>
          <a:xfrm>
            <a:off x="7283763" y="3758289"/>
            <a:ext cx="2513509" cy="70788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0">
              <a:spcAft>
                <a:spcPts val="980"/>
              </a:spcAft>
            </a:pPr>
            <a:r>
              <a:rPr lang="zh-CN" altLang="en-US" sz="4600" spc="30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视频内容</a:t>
            </a:r>
            <a:endParaRPr lang="zh-CN" altLang="zh-CN" sz="4600" spc="30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8F47DCA-146D-4BB0-ACCF-B3C5640F00F9}"/>
              </a:ext>
            </a:extLst>
          </p:cNvPr>
          <p:cNvSpPr txBox="1"/>
          <p:nvPr/>
        </p:nvSpPr>
        <p:spPr>
          <a:xfrm>
            <a:off x="7283763" y="5138196"/>
            <a:ext cx="2513509" cy="70788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0">
              <a:spcAft>
                <a:spcPts val="980"/>
              </a:spcAft>
            </a:pPr>
            <a:r>
              <a:rPr lang="zh-CN" altLang="en-US" sz="4600" spc="30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后续工作</a:t>
            </a:r>
            <a:endParaRPr lang="zh-CN" altLang="zh-CN" sz="4600" spc="30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D46337-DB19-48FE-B4A8-C361BF36FD64}"/>
              </a:ext>
            </a:extLst>
          </p:cNvPr>
          <p:cNvSpPr txBox="1"/>
          <p:nvPr/>
        </p:nvSpPr>
        <p:spPr>
          <a:xfrm>
            <a:off x="6145041" y="847818"/>
            <a:ext cx="1139333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6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/>
                </a:solidFill>
                <a:latin typeface="+mj-lt"/>
              </a:rPr>
              <a:t>01</a:t>
            </a:r>
            <a:endParaRPr lang="zh-CN" altLang="en-US" sz="6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7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49D396-B962-4778-8AB3-57BCE8EE373B}"/>
              </a:ext>
            </a:extLst>
          </p:cNvPr>
          <p:cNvSpPr txBox="1"/>
          <p:nvPr/>
        </p:nvSpPr>
        <p:spPr>
          <a:xfrm>
            <a:off x="5264150" y="-33486"/>
            <a:ext cx="6341480" cy="69249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45000" spc="-300" dirty="0">
                <a:ln w="47625">
                  <a:solidFill>
                    <a:schemeClr val="bg1"/>
                  </a:solidFill>
                </a:ln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dist="25400" dir="2700000" algn="tl" rotWithShape="0">
                    <a:schemeClr val="accent2"/>
                  </a:outerShdw>
                </a:effectLst>
                <a:latin typeface="+mj-lt"/>
              </a:rPr>
              <a:t>01</a:t>
            </a:r>
            <a:endParaRPr lang="zh-CN" altLang="en-US" sz="45000" spc="-300" dirty="0">
              <a:ln w="47625">
                <a:solidFill>
                  <a:schemeClr val="bg1"/>
                </a:solidFill>
              </a:ln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dist="254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3CCCA5-D414-43C9-9594-F753DD805EC1}"/>
              </a:ext>
            </a:extLst>
          </p:cNvPr>
          <p:cNvGrpSpPr/>
          <p:nvPr/>
        </p:nvGrpSpPr>
        <p:grpSpPr>
          <a:xfrm>
            <a:off x="-57151" y="2101322"/>
            <a:ext cx="6991351" cy="2655356"/>
            <a:chOff x="-57151" y="2101322"/>
            <a:chExt cx="7136375" cy="2655356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D790B35-C006-4A35-9CBC-B09C223231C4}"/>
                </a:ext>
              </a:extLst>
            </p:cNvPr>
            <p:cNvSpPr/>
            <p:nvPr/>
          </p:nvSpPr>
          <p:spPr>
            <a:xfrm>
              <a:off x="-57151" y="2242078"/>
              <a:ext cx="7136375" cy="25146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4DBF5E-2140-4F31-A017-33A16FBF6506}"/>
                </a:ext>
              </a:extLst>
            </p:cNvPr>
            <p:cNvSpPr/>
            <p:nvPr/>
          </p:nvSpPr>
          <p:spPr>
            <a:xfrm>
              <a:off x="-57150" y="2101322"/>
              <a:ext cx="6999418" cy="2514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B9AAB6F9-B475-4826-90C4-C37645EF85B2}"/>
                </a:ext>
              </a:extLst>
            </p:cNvPr>
            <p:cNvGrpSpPr/>
            <p:nvPr/>
          </p:nvGrpSpPr>
          <p:grpSpPr>
            <a:xfrm>
              <a:off x="4721737" y="3459465"/>
              <a:ext cx="1559190" cy="693929"/>
              <a:chOff x="4721737" y="3446765"/>
              <a:chExt cx="1559190" cy="6939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B3EFAF21-EC1D-4562-8CC2-9A15D390E654}"/>
                  </a:ext>
                </a:extLst>
              </p:cNvPr>
              <p:cNvGrpSpPr/>
              <p:nvPr/>
            </p:nvGrpSpPr>
            <p:grpSpPr>
              <a:xfrm>
                <a:off x="4721737" y="344676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ED49960E-826D-4D5D-8EDB-7B288F4F3638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79259307-CBDE-4AAB-95CB-DF3AFC7D6C7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B3515673-0F59-40C0-B0B2-ADA53C8DBE63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B9898A9C-8870-4419-AA21-A327376C12B3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85CCFC6F-9AE0-4CEF-A317-5885176F7303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>
                  <a:extLst>
                    <a:ext uri="{FF2B5EF4-FFF2-40B4-BE49-F238E27FC236}">
                      <a16:creationId xmlns:a16="http://schemas.microsoft.com/office/drawing/2014/main" id="{DA71B1CF-C313-4775-B756-2AA14ECA0CA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3A10C607-0DB9-4B58-923C-5D8C8CB26D8B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0E0C8AD1-0092-438D-B675-07B998FF6F05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4522BA70-18BF-4643-B675-3CF513600E57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D00F79-A214-4CA2-BBE2-4E24B93F522C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CCADEB5E-33C1-48FB-98F3-BBE2ABB55930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>
                  <a:extLst>
                    <a:ext uri="{FF2B5EF4-FFF2-40B4-BE49-F238E27FC236}">
                      <a16:creationId xmlns:a16="http://schemas.microsoft.com/office/drawing/2014/main" id="{7891372B-95A8-4D65-97B2-779A4021603D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C42026BA-C091-4041-A9B7-4B9F8E445359}"/>
                  </a:ext>
                </a:extLst>
              </p:cNvPr>
              <p:cNvGrpSpPr/>
              <p:nvPr/>
            </p:nvGrpSpPr>
            <p:grpSpPr>
              <a:xfrm>
                <a:off x="4721737" y="359993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B4086C0E-8B77-43A5-8A02-688ABA6F07CF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A8EA0A4F-5287-48C4-ACA4-31291F8B8060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AF8A0759-CE63-4A59-8137-75DFB06B2B4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8AD2EC2B-3842-429D-AF2F-376FE99253E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47C150EB-6748-4A45-AD6E-99F1008B3BD6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2422D239-3922-4468-9709-F0499B42B4B5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6812FD42-8A4C-495C-B5FC-81FD79003BAC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>
                  <a:extLst>
                    <a:ext uri="{FF2B5EF4-FFF2-40B4-BE49-F238E27FC236}">
                      <a16:creationId xmlns:a16="http://schemas.microsoft.com/office/drawing/2014/main" id="{8D4D1DE1-D8CA-4DB1-BFAE-58CDA876A440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>
                  <a:extLst>
                    <a:ext uri="{FF2B5EF4-FFF2-40B4-BE49-F238E27FC236}">
                      <a16:creationId xmlns:a16="http://schemas.microsoft.com/office/drawing/2014/main" id="{80FA0D14-866E-48F4-A990-CC512FC80D16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7EFB010-FCB0-4CFA-B228-FF2DCB8A04E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7D1C3A45-A52A-47DC-BC1E-92B3E59E689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825546FD-BFB0-4202-978C-D37357240298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F044B029-CCD1-4151-9ADF-647D876D2960}"/>
                  </a:ext>
                </a:extLst>
              </p:cNvPr>
              <p:cNvGrpSpPr/>
              <p:nvPr/>
            </p:nvGrpSpPr>
            <p:grpSpPr>
              <a:xfrm>
                <a:off x="4721737" y="375309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2926A96B-6C84-4193-9ED6-5E8735D6EB3A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3E3C0375-C198-4F62-9B42-6250EEBA33E6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>
                  <a:extLst>
                    <a:ext uri="{FF2B5EF4-FFF2-40B4-BE49-F238E27FC236}">
                      <a16:creationId xmlns:a16="http://schemas.microsoft.com/office/drawing/2014/main" id="{5D475A95-8F46-414F-B07F-6BCEC75372A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ECA3FA19-00FC-46DB-A822-3406666FC27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823350DE-71E4-42FC-BA4C-B778E98B7DE4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316F9F3F-1E42-4BBF-AE85-4E00AA4ED1D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41104E0F-6C9C-464F-8862-8FA1A2C546AA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4D128C4-238F-42B4-84A8-EEE2E067E792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FF149BF8-559E-469C-8961-4AEC523B5A72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18D57FCD-CAEF-4248-9925-314CE7B7C81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D37BF17A-D9B0-4498-9442-017B0ACD9382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41328781-24F4-4ECA-8639-E31A7309299F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EDD71E62-9620-41BF-BF31-038BA03CA49D}"/>
                  </a:ext>
                </a:extLst>
              </p:cNvPr>
              <p:cNvGrpSpPr/>
              <p:nvPr/>
            </p:nvGrpSpPr>
            <p:grpSpPr>
              <a:xfrm>
                <a:off x="4721737" y="390626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2DA53A06-86E2-4A8F-8050-3D81576FDF1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椭圆 226">
                  <a:extLst>
                    <a:ext uri="{FF2B5EF4-FFF2-40B4-BE49-F238E27FC236}">
                      <a16:creationId xmlns:a16="http://schemas.microsoft.com/office/drawing/2014/main" id="{215E85F2-D8ED-4C78-8FE1-215A074D32C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椭圆 227">
                  <a:extLst>
                    <a:ext uri="{FF2B5EF4-FFF2-40B4-BE49-F238E27FC236}">
                      <a16:creationId xmlns:a16="http://schemas.microsoft.com/office/drawing/2014/main" id="{711EDBA9-B0CD-4C15-A5CF-AB283509C34C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CE0B4895-7462-47AC-9D7A-7E5E254CBE29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F361B0A2-CB60-40E0-A1B1-4076EBFA00B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21640900-77FE-473F-98E7-AF235B99FD71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C8E1ABA-727D-4912-A0D9-91C883B85CA6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A739225D-DB86-4127-AAA4-7802362CAFE9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D7B910EB-D57C-4D42-8386-FD3E53DE9C9E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B8443E8-4A5E-4DBA-9309-217284E8E7CE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1F86AE0E-516B-4F30-A603-F1F0421D1DB5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37D395F7-241B-4D8C-AC56-BA80ECC63534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BF42CCE5-6165-4753-8B38-612DAB7A1605}"/>
                  </a:ext>
                </a:extLst>
              </p:cNvPr>
              <p:cNvGrpSpPr/>
              <p:nvPr/>
            </p:nvGrpSpPr>
            <p:grpSpPr>
              <a:xfrm>
                <a:off x="4721737" y="406177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FF0D5244-CD7D-4251-A371-82499803DD9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9ED9E185-8343-4536-AFE5-AA9C685136AD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0442AF3B-9688-459B-87B4-BCF898980B3B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26E4F1B4-EAC8-4C66-88C6-B2390F1814BB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FA7A74F4-D657-4E99-8EAF-404DBFE0719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B0C59C9F-7483-4E41-90C5-A1BBCABD1E2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B2D2217-12B8-478C-B2A5-46652010EAA8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E79E5448-4714-4C80-BCD0-F0FCF49B6094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9BFB2B10-905D-4A7A-B10A-9B0653CDFFCF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B6AE1802-AC0D-48EC-BC84-44C9017DDE36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A083004-A285-4E1F-B3B0-6A7B200FE31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8655A6B9-AE73-4832-8DA8-B3FD0D8C7EE6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F46FB1D3-6C50-4449-BFBC-F5FB96A287AF}"/>
                </a:ext>
              </a:extLst>
            </p:cNvPr>
            <p:cNvGrpSpPr/>
            <p:nvPr/>
          </p:nvGrpSpPr>
          <p:grpSpPr>
            <a:xfrm>
              <a:off x="644821" y="2385235"/>
              <a:ext cx="461637" cy="1768159"/>
              <a:chOff x="644821" y="2372535"/>
              <a:chExt cx="461637" cy="1768159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F2B3397F-A066-4C94-A073-40E4145783C9}"/>
                  </a:ext>
                </a:extLst>
              </p:cNvPr>
              <p:cNvGrpSpPr/>
              <p:nvPr/>
            </p:nvGrpSpPr>
            <p:grpSpPr>
              <a:xfrm>
                <a:off x="644821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53A9CB7-702C-44E4-9824-B371DB574AE8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椭圆 422">
                  <a:extLst>
                    <a:ext uri="{FF2B5EF4-FFF2-40B4-BE49-F238E27FC236}">
                      <a16:creationId xmlns:a16="http://schemas.microsoft.com/office/drawing/2014/main" id="{46858391-34F2-49FC-B36B-75E26F4AC1D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椭圆 423">
                  <a:extLst>
                    <a:ext uri="{FF2B5EF4-FFF2-40B4-BE49-F238E27FC236}">
                      <a16:creationId xmlns:a16="http://schemas.microsoft.com/office/drawing/2014/main" id="{C2EEAE82-22A4-48E2-8B49-2BADC7607FD9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18118D24-8FE5-479B-8832-9281CDFAFE3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642C74BA-AE4F-4963-B4DA-8A0F8B17D08C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椭圆 426">
                  <a:extLst>
                    <a:ext uri="{FF2B5EF4-FFF2-40B4-BE49-F238E27FC236}">
                      <a16:creationId xmlns:a16="http://schemas.microsoft.com/office/drawing/2014/main" id="{26FCC4E9-1940-4DA4-BE6B-1F127B4DCE19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832B4E78-25ED-4564-BED8-2C4333A67CA3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CFEC680C-959A-4D89-ADA0-266FB3D7FE7C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F6969123-C47F-4591-8439-1B3193E56CD8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椭圆 430">
                  <a:extLst>
                    <a:ext uri="{FF2B5EF4-FFF2-40B4-BE49-F238E27FC236}">
                      <a16:creationId xmlns:a16="http://schemas.microsoft.com/office/drawing/2014/main" id="{9A9FFD69-4838-46B4-B66A-9471C28300FD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6493542-2261-416A-A12E-819AE75A126C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椭圆 432">
                  <a:extLst>
                    <a:ext uri="{FF2B5EF4-FFF2-40B4-BE49-F238E27FC236}">
                      <a16:creationId xmlns:a16="http://schemas.microsoft.com/office/drawing/2014/main" id="{571F3092-357D-402D-B4FB-FBFA3BE419A3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5C588C79-5FBC-4C69-8A7D-B2909891EED3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236FA0DC-BBAE-4290-BA08-E03EFD09F9C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CE9BF8E9-E468-4176-A48C-BA8FA799DC90}"/>
                  </a:ext>
                </a:extLst>
              </p:cNvPr>
              <p:cNvGrpSpPr/>
              <p:nvPr/>
            </p:nvGrpSpPr>
            <p:grpSpPr>
              <a:xfrm>
                <a:off x="773389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0C085EC5-55AA-4C3A-AFC4-BCFB5223F8AA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980ECCA0-AE7B-4007-AB1F-24F0953B47BD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5C0D41C3-2559-4E4C-9C80-1644EBC79D9B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AA8AA9EE-7C72-4216-AB9A-B88BF7D4490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403780F6-F586-42B8-B310-5600A38530B5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椭圆 412">
                  <a:extLst>
                    <a:ext uri="{FF2B5EF4-FFF2-40B4-BE49-F238E27FC236}">
                      <a16:creationId xmlns:a16="http://schemas.microsoft.com/office/drawing/2014/main" id="{6A20D1B4-02D7-4E66-B08C-E5DFA7243D62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椭圆 413">
                  <a:extLst>
                    <a:ext uri="{FF2B5EF4-FFF2-40B4-BE49-F238E27FC236}">
                      <a16:creationId xmlns:a16="http://schemas.microsoft.com/office/drawing/2014/main" id="{15678FCA-12B3-46F9-9E96-0C9B0CEB1E5C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椭圆 414">
                  <a:extLst>
                    <a:ext uri="{FF2B5EF4-FFF2-40B4-BE49-F238E27FC236}">
                      <a16:creationId xmlns:a16="http://schemas.microsoft.com/office/drawing/2014/main" id="{97EA72E3-90C0-43D1-BB81-C34A66F30CB4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DE6CF3C-2F67-43A5-8D51-2AC1E98E2B1C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BC8E8555-DAF1-4378-8484-A80E1EF2EDA1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CE3A7A91-A8AF-4688-AE43-FD2FE6650CF1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D78B961D-44A0-43E7-9EE1-692D521CBB6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B94E297F-836D-4168-A7CC-2F71252F15D4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E23392A-07BA-4979-9D94-A70B477179B7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FFB79FA2-3D25-4B09-A2CE-DEA9B21DEED2}"/>
                  </a:ext>
                </a:extLst>
              </p:cNvPr>
              <p:cNvGrpSpPr/>
              <p:nvPr/>
            </p:nvGrpSpPr>
            <p:grpSpPr>
              <a:xfrm>
                <a:off x="901957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3B6CC7D3-94B5-46CC-9779-BD0583F7EC84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332F5504-7EB2-44B5-9EEC-6E8711A3DF27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34558E99-3AF9-499C-A81F-6F9AEA82EDC7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C91420A6-21DE-4D28-9092-81F9233E6EA8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FE7EA190-392A-442C-A9FA-B9BBC304D421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363B3AF0-46CB-481F-A3DD-CECA0BE51F71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11FDAACA-D83B-42D8-BCB8-AD1ECDFF46FF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13E6C07F-849A-4C22-A0DB-4AC7A3156E2D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椭圆 401">
                  <a:extLst>
                    <a:ext uri="{FF2B5EF4-FFF2-40B4-BE49-F238E27FC236}">
                      <a16:creationId xmlns:a16="http://schemas.microsoft.com/office/drawing/2014/main" id="{DB217665-86B6-436F-8275-22FB1AC4693B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3E1E3B4E-A130-4D0D-925D-8A5ED2A795EE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椭圆 403">
                  <a:extLst>
                    <a:ext uri="{FF2B5EF4-FFF2-40B4-BE49-F238E27FC236}">
                      <a16:creationId xmlns:a16="http://schemas.microsoft.com/office/drawing/2014/main" id="{72BE4728-E93A-486B-9B3C-453BAC942F6E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3B863C49-DAA9-460E-ABEE-E9EDCD8677D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椭圆 405">
                  <a:extLst>
                    <a:ext uri="{FF2B5EF4-FFF2-40B4-BE49-F238E27FC236}">
                      <a16:creationId xmlns:a16="http://schemas.microsoft.com/office/drawing/2014/main" id="{CA277365-A8ED-496A-9ECE-F60094694255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89BB0641-4AD3-4138-A592-702193B7A135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9" name="组合 378">
                <a:extLst>
                  <a:ext uri="{FF2B5EF4-FFF2-40B4-BE49-F238E27FC236}">
                    <a16:creationId xmlns:a16="http://schemas.microsoft.com/office/drawing/2014/main" id="{1D7915DE-DF04-4892-9779-3A431C714F54}"/>
                  </a:ext>
                </a:extLst>
              </p:cNvPr>
              <p:cNvGrpSpPr/>
              <p:nvPr/>
            </p:nvGrpSpPr>
            <p:grpSpPr>
              <a:xfrm>
                <a:off x="1030525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2BDD92E-B6EB-42B6-9CA5-70959D127FAD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3D19F47C-6EE4-45C2-ACA5-4ADDC92F04F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D93A0676-790E-4ECE-B7A3-1CFC6D23D462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FD06642-A0EA-4AFF-97F4-D555E8B0CBF5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71B2980E-71E0-4E26-9B89-2EAEE0695C49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A5544579-B656-4F4A-8AC1-1966B4C0AE1B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4B3FD579-501D-45C9-86F6-39D110505659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7A7177FB-08CA-48FA-80DD-49FBC04C0351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34D2F2FB-C83B-4829-A067-73CF69C594D9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A9E51683-DAF4-4783-BF47-031FDB26B3D6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DDBAE159-5021-49F7-B361-2EFF7BAFB714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D46A99AB-02DD-44E2-BDFF-4893A1667F26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E1B7C7C1-DD91-4AEA-A02E-D4518FF6BCC6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86B78F0B-7D31-4E38-9BAF-6E1AE980E99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6" name="组合 435">
              <a:extLst>
                <a:ext uri="{FF2B5EF4-FFF2-40B4-BE49-F238E27FC236}">
                  <a16:creationId xmlns:a16="http://schemas.microsoft.com/office/drawing/2014/main" id="{ED79EA71-D67A-428F-9C25-77AAD95A0577}"/>
                </a:ext>
              </a:extLst>
            </p:cNvPr>
            <p:cNvGrpSpPr/>
            <p:nvPr/>
          </p:nvGrpSpPr>
          <p:grpSpPr>
            <a:xfrm>
              <a:off x="857170" y="3703149"/>
              <a:ext cx="3522231" cy="803190"/>
              <a:chOff x="1295400" y="4614866"/>
              <a:chExt cx="2744470" cy="803190"/>
            </a:xfrm>
            <a:effectLst>
              <a:outerShdw dist="25400" dir="5400000" algn="t" rotWithShape="0">
                <a:schemeClr val="accent2"/>
              </a:outerShdw>
            </a:effectLst>
          </p:grpSpPr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0ECEEAFA-032E-4EAF-9A27-91418A136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5016461"/>
                <a:ext cx="2402681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348D207E-9A69-4519-892C-8C20C6878311}"/>
                  </a:ext>
                </a:extLst>
              </p:cNvPr>
              <p:cNvGrpSpPr/>
              <p:nvPr/>
            </p:nvGrpSpPr>
            <p:grpSpPr>
              <a:xfrm rot="10800000">
                <a:off x="3399156" y="4614866"/>
                <a:ext cx="640714" cy="803190"/>
                <a:chOff x="4655820" y="3764280"/>
                <a:chExt cx="1051560" cy="2103120"/>
              </a:xfrm>
            </p:grpSpPr>
            <p:sp>
              <p:nvSpPr>
                <p:cNvPr id="439" name="弧形 438">
                  <a:extLst>
                    <a:ext uri="{FF2B5EF4-FFF2-40B4-BE49-F238E27FC236}">
                      <a16:creationId xmlns:a16="http://schemas.microsoft.com/office/drawing/2014/main" id="{36B99E24-29C7-4681-8A38-43C4F0416C35}"/>
                    </a:ext>
                  </a:extLst>
                </p:cNvPr>
                <p:cNvSpPr/>
                <p:nvPr/>
              </p:nvSpPr>
              <p:spPr>
                <a:xfrm>
                  <a:off x="4655820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0" name="弧形 439">
                  <a:extLst>
                    <a:ext uri="{FF2B5EF4-FFF2-40B4-BE49-F238E27FC236}">
                      <a16:creationId xmlns:a16="http://schemas.microsoft.com/office/drawing/2014/main" id="{4ECBEAB7-C02B-470E-9A15-8EE81ADB7C6C}"/>
                    </a:ext>
                  </a:extLst>
                </p:cNvPr>
                <p:cNvSpPr/>
                <p:nvPr/>
              </p:nvSpPr>
              <p:spPr>
                <a:xfrm flipV="1">
                  <a:off x="4655820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F9B94CC-758A-4B63-AC33-AF5041BA73D3}"/>
              </a:ext>
            </a:extLst>
          </p:cNvPr>
          <p:cNvSpPr txBox="1"/>
          <p:nvPr/>
        </p:nvSpPr>
        <p:spPr>
          <a:xfrm>
            <a:off x="839788" y="2410119"/>
            <a:ext cx="5441139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96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8000" dirty="0"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如何去选题</a:t>
            </a:r>
          </a:p>
        </p:txBody>
      </p:sp>
    </p:spTree>
    <p:extLst>
      <p:ext uri="{BB962C8B-B14F-4D97-AF65-F5344CB8AC3E}">
        <p14:creationId xmlns:p14="http://schemas.microsoft.com/office/powerpoint/2010/main" val="19347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2D6388B-4900-423B-AFB9-6DE5617B326A}"/>
              </a:ext>
            </a:extLst>
          </p:cNvPr>
          <p:cNvGrpSpPr/>
          <p:nvPr/>
        </p:nvGrpSpPr>
        <p:grpSpPr>
          <a:xfrm>
            <a:off x="839789" y="1264215"/>
            <a:ext cx="10514011" cy="4463166"/>
            <a:chOff x="839789" y="1264215"/>
            <a:chExt cx="10514011" cy="4463166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0A039277-4CD1-47EA-A048-B06C17B34C47}"/>
                </a:ext>
              </a:extLst>
            </p:cNvPr>
            <p:cNvGrpSpPr/>
            <p:nvPr/>
          </p:nvGrpSpPr>
          <p:grpSpPr>
            <a:xfrm>
              <a:off x="10282238" y="4725213"/>
              <a:ext cx="1071562" cy="1002168"/>
              <a:chOff x="839788" y="1374350"/>
              <a:chExt cx="1285549" cy="1202297"/>
            </a:xfrm>
            <a:solidFill>
              <a:schemeClr val="accent2">
                <a:alpha val="20000"/>
              </a:schemeClr>
            </a:solidFill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4C4F3CA3-A6AF-4ABA-8E49-1F53127C01E1}"/>
                  </a:ext>
                </a:extLst>
              </p:cNvPr>
              <p:cNvSpPr/>
              <p:nvPr/>
            </p:nvSpPr>
            <p:spPr>
              <a:xfrm>
                <a:off x="839788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39750FE0-C607-4191-B273-04665FE9457F}"/>
                  </a:ext>
                </a:extLst>
              </p:cNvPr>
              <p:cNvSpPr/>
              <p:nvPr/>
            </p:nvSpPr>
            <p:spPr>
              <a:xfrm>
                <a:off x="1006429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83C770AE-C048-43F7-A33B-EBD44C209BAD}"/>
                  </a:ext>
                </a:extLst>
              </p:cNvPr>
              <p:cNvSpPr/>
              <p:nvPr/>
            </p:nvSpPr>
            <p:spPr>
              <a:xfrm>
                <a:off x="1173070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0C0CA065-0A06-461F-8C24-9A3A9F2CEF81}"/>
                  </a:ext>
                </a:extLst>
              </p:cNvPr>
              <p:cNvSpPr/>
              <p:nvPr/>
            </p:nvSpPr>
            <p:spPr>
              <a:xfrm>
                <a:off x="1339711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C38C479-C8DC-4795-AEB7-3D1E6C9E9192}"/>
                  </a:ext>
                </a:extLst>
              </p:cNvPr>
              <p:cNvSpPr/>
              <p:nvPr/>
            </p:nvSpPr>
            <p:spPr>
              <a:xfrm>
                <a:off x="1506352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6BBBBB62-6052-4949-8002-4B8F08BC54AD}"/>
                  </a:ext>
                </a:extLst>
              </p:cNvPr>
              <p:cNvSpPr/>
              <p:nvPr/>
            </p:nvSpPr>
            <p:spPr>
              <a:xfrm>
                <a:off x="1672993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ABDDB08-D693-483A-B001-DCE8493C44B5}"/>
                  </a:ext>
                </a:extLst>
              </p:cNvPr>
              <p:cNvSpPr/>
              <p:nvPr/>
            </p:nvSpPr>
            <p:spPr>
              <a:xfrm>
                <a:off x="1839634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A2A29F0-ECB2-4D35-A9A8-EC09D6219AC5}"/>
                  </a:ext>
                </a:extLst>
              </p:cNvPr>
              <p:cNvSpPr/>
              <p:nvPr/>
            </p:nvSpPr>
            <p:spPr>
              <a:xfrm>
                <a:off x="2006275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9C570EDE-C259-4C54-ABCA-15AF84562F3C}"/>
                  </a:ext>
                </a:extLst>
              </p:cNvPr>
              <p:cNvSpPr/>
              <p:nvPr/>
            </p:nvSpPr>
            <p:spPr>
              <a:xfrm>
                <a:off x="839788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53A422D5-DD53-46C1-A8FF-0333B24A9C42}"/>
                  </a:ext>
                </a:extLst>
              </p:cNvPr>
              <p:cNvSpPr/>
              <p:nvPr/>
            </p:nvSpPr>
            <p:spPr>
              <a:xfrm>
                <a:off x="1006429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0867185E-ACDA-4AF2-9611-85432442FF24}"/>
                  </a:ext>
                </a:extLst>
              </p:cNvPr>
              <p:cNvSpPr/>
              <p:nvPr/>
            </p:nvSpPr>
            <p:spPr>
              <a:xfrm>
                <a:off x="1173070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1A4CAE4-6AE6-49A7-9B2C-D516C84FF3DB}"/>
                  </a:ext>
                </a:extLst>
              </p:cNvPr>
              <p:cNvSpPr/>
              <p:nvPr/>
            </p:nvSpPr>
            <p:spPr>
              <a:xfrm>
                <a:off x="1339711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CFF885C8-5CF3-4BBA-B67D-D447406FD50E}"/>
                  </a:ext>
                </a:extLst>
              </p:cNvPr>
              <p:cNvSpPr/>
              <p:nvPr/>
            </p:nvSpPr>
            <p:spPr>
              <a:xfrm>
                <a:off x="1506352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241B690-0305-4CFB-8BC5-6F0531B5BAAA}"/>
                  </a:ext>
                </a:extLst>
              </p:cNvPr>
              <p:cNvSpPr/>
              <p:nvPr/>
            </p:nvSpPr>
            <p:spPr>
              <a:xfrm>
                <a:off x="1672993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A04C19E-C096-4999-9580-B7BDAE2C098F}"/>
                  </a:ext>
                </a:extLst>
              </p:cNvPr>
              <p:cNvSpPr/>
              <p:nvPr/>
            </p:nvSpPr>
            <p:spPr>
              <a:xfrm>
                <a:off x="1839634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E01CCFAD-404A-448D-8693-9A151AEEC4AC}"/>
                  </a:ext>
                </a:extLst>
              </p:cNvPr>
              <p:cNvSpPr/>
              <p:nvPr/>
            </p:nvSpPr>
            <p:spPr>
              <a:xfrm>
                <a:off x="2006275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1807CA-DCF2-43C3-BB40-0176D7F898B2}"/>
                  </a:ext>
                </a:extLst>
              </p:cNvPr>
              <p:cNvSpPr/>
              <p:nvPr/>
            </p:nvSpPr>
            <p:spPr>
              <a:xfrm>
                <a:off x="839788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48628F6A-A00F-46FD-B54A-F56B3EE445E6}"/>
                  </a:ext>
                </a:extLst>
              </p:cNvPr>
              <p:cNvSpPr/>
              <p:nvPr/>
            </p:nvSpPr>
            <p:spPr>
              <a:xfrm>
                <a:off x="1006429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D7912174-46AB-48A1-B947-605C225665FD}"/>
                  </a:ext>
                </a:extLst>
              </p:cNvPr>
              <p:cNvSpPr/>
              <p:nvPr/>
            </p:nvSpPr>
            <p:spPr>
              <a:xfrm>
                <a:off x="1173070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9570A48-FE1E-45C3-83DE-F6C98CE2CA98}"/>
                  </a:ext>
                </a:extLst>
              </p:cNvPr>
              <p:cNvSpPr/>
              <p:nvPr/>
            </p:nvSpPr>
            <p:spPr>
              <a:xfrm>
                <a:off x="1339711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EEA6A60-46C6-4630-ABB9-8D026E481B7D}"/>
                  </a:ext>
                </a:extLst>
              </p:cNvPr>
              <p:cNvSpPr/>
              <p:nvPr/>
            </p:nvSpPr>
            <p:spPr>
              <a:xfrm>
                <a:off x="1506352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69022BBD-5B3F-4322-B1E5-436E00D664D4}"/>
                  </a:ext>
                </a:extLst>
              </p:cNvPr>
              <p:cNvSpPr/>
              <p:nvPr/>
            </p:nvSpPr>
            <p:spPr>
              <a:xfrm>
                <a:off x="1672993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C5ED69F3-CE2C-485E-9FD1-BAA615D00B9E}"/>
                  </a:ext>
                </a:extLst>
              </p:cNvPr>
              <p:cNvSpPr/>
              <p:nvPr/>
            </p:nvSpPr>
            <p:spPr>
              <a:xfrm>
                <a:off x="1839634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F98AA7D0-81E0-4668-9466-CF3402CFFCB4}"/>
                  </a:ext>
                </a:extLst>
              </p:cNvPr>
              <p:cNvSpPr/>
              <p:nvPr/>
            </p:nvSpPr>
            <p:spPr>
              <a:xfrm>
                <a:off x="2006275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C69E4374-CB6E-4C0D-8772-307B73E5CB8F}"/>
                  </a:ext>
                </a:extLst>
              </p:cNvPr>
              <p:cNvSpPr/>
              <p:nvPr/>
            </p:nvSpPr>
            <p:spPr>
              <a:xfrm>
                <a:off x="839788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6B4DBA54-C09F-41A2-8AC3-45AB4B33E256}"/>
                  </a:ext>
                </a:extLst>
              </p:cNvPr>
              <p:cNvSpPr/>
              <p:nvPr/>
            </p:nvSpPr>
            <p:spPr>
              <a:xfrm>
                <a:off x="1006429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7FAE4FE4-8460-4AC5-8578-6A03D40FC51B}"/>
                  </a:ext>
                </a:extLst>
              </p:cNvPr>
              <p:cNvSpPr/>
              <p:nvPr/>
            </p:nvSpPr>
            <p:spPr>
              <a:xfrm>
                <a:off x="1173070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BAD65ECB-6D23-447C-8EFD-85A093902BDF}"/>
                  </a:ext>
                </a:extLst>
              </p:cNvPr>
              <p:cNvSpPr/>
              <p:nvPr/>
            </p:nvSpPr>
            <p:spPr>
              <a:xfrm>
                <a:off x="1339711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2A8D3CF-115D-476D-8BE3-6F3638893866}"/>
                  </a:ext>
                </a:extLst>
              </p:cNvPr>
              <p:cNvSpPr/>
              <p:nvPr/>
            </p:nvSpPr>
            <p:spPr>
              <a:xfrm>
                <a:off x="1506352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B5183BA9-4EBD-46AF-BE1C-B905F00C957B}"/>
                  </a:ext>
                </a:extLst>
              </p:cNvPr>
              <p:cNvSpPr/>
              <p:nvPr/>
            </p:nvSpPr>
            <p:spPr>
              <a:xfrm>
                <a:off x="1672993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B84DF3D6-4DAA-4D5C-B1C6-8A30BE2D8148}"/>
                  </a:ext>
                </a:extLst>
              </p:cNvPr>
              <p:cNvSpPr/>
              <p:nvPr/>
            </p:nvSpPr>
            <p:spPr>
              <a:xfrm>
                <a:off x="1839634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E90CF853-C624-44A0-B0B1-681AC458DEFF}"/>
                  </a:ext>
                </a:extLst>
              </p:cNvPr>
              <p:cNvSpPr/>
              <p:nvPr/>
            </p:nvSpPr>
            <p:spPr>
              <a:xfrm>
                <a:off x="2006275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7B4348E0-8C22-4F39-B138-7D6B31658176}"/>
                  </a:ext>
                </a:extLst>
              </p:cNvPr>
              <p:cNvSpPr/>
              <p:nvPr/>
            </p:nvSpPr>
            <p:spPr>
              <a:xfrm>
                <a:off x="839788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35987A86-608B-41D9-8BE5-25C247A8E88B}"/>
                  </a:ext>
                </a:extLst>
              </p:cNvPr>
              <p:cNvSpPr/>
              <p:nvPr/>
            </p:nvSpPr>
            <p:spPr>
              <a:xfrm>
                <a:off x="1006429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794D6DE7-977D-4CDA-BA1C-DE6CCD07A683}"/>
                  </a:ext>
                </a:extLst>
              </p:cNvPr>
              <p:cNvSpPr/>
              <p:nvPr/>
            </p:nvSpPr>
            <p:spPr>
              <a:xfrm>
                <a:off x="1173070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454C4D62-F459-48F1-B529-76EBB38801D2}"/>
                  </a:ext>
                </a:extLst>
              </p:cNvPr>
              <p:cNvSpPr/>
              <p:nvPr/>
            </p:nvSpPr>
            <p:spPr>
              <a:xfrm>
                <a:off x="1339711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D30A4B3A-F7C4-4097-9176-9AD6D113C680}"/>
                  </a:ext>
                </a:extLst>
              </p:cNvPr>
              <p:cNvSpPr/>
              <p:nvPr/>
            </p:nvSpPr>
            <p:spPr>
              <a:xfrm>
                <a:off x="1506352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3AD34DBB-9CEE-4F66-A2B3-D1A418A069BE}"/>
                  </a:ext>
                </a:extLst>
              </p:cNvPr>
              <p:cNvSpPr/>
              <p:nvPr/>
            </p:nvSpPr>
            <p:spPr>
              <a:xfrm>
                <a:off x="1672993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B94D1945-0D55-4869-B8BD-71A31BE1F816}"/>
                  </a:ext>
                </a:extLst>
              </p:cNvPr>
              <p:cNvSpPr/>
              <p:nvPr/>
            </p:nvSpPr>
            <p:spPr>
              <a:xfrm>
                <a:off x="1839634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558F92F-7B6E-4904-A07B-74AEA092F049}"/>
                  </a:ext>
                </a:extLst>
              </p:cNvPr>
              <p:cNvSpPr/>
              <p:nvPr/>
            </p:nvSpPr>
            <p:spPr>
              <a:xfrm>
                <a:off x="2006275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187F6024-927B-4E72-A780-568E1B09D434}"/>
                  </a:ext>
                </a:extLst>
              </p:cNvPr>
              <p:cNvSpPr/>
              <p:nvPr/>
            </p:nvSpPr>
            <p:spPr>
              <a:xfrm>
                <a:off x="839788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05BE8436-F3E2-4783-9E67-2B1BD52BEC70}"/>
                  </a:ext>
                </a:extLst>
              </p:cNvPr>
              <p:cNvSpPr/>
              <p:nvPr/>
            </p:nvSpPr>
            <p:spPr>
              <a:xfrm>
                <a:off x="1006429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E257A954-44AB-4269-9047-57F5244C35EB}"/>
                  </a:ext>
                </a:extLst>
              </p:cNvPr>
              <p:cNvSpPr/>
              <p:nvPr/>
            </p:nvSpPr>
            <p:spPr>
              <a:xfrm>
                <a:off x="1173070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A27381C9-EEE7-415A-BC54-E481EA1812C3}"/>
                  </a:ext>
                </a:extLst>
              </p:cNvPr>
              <p:cNvSpPr/>
              <p:nvPr/>
            </p:nvSpPr>
            <p:spPr>
              <a:xfrm>
                <a:off x="1339711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018D53D5-8ED3-42BB-8E0C-305C0822C569}"/>
                  </a:ext>
                </a:extLst>
              </p:cNvPr>
              <p:cNvSpPr/>
              <p:nvPr/>
            </p:nvSpPr>
            <p:spPr>
              <a:xfrm>
                <a:off x="1506352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947B2D0B-C568-424F-8826-49A8776720C0}"/>
                  </a:ext>
                </a:extLst>
              </p:cNvPr>
              <p:cNvSpPr/>
              <p:nvPr/>
            </p:nvSpPr>
            <p:spPr>
              <a:xfrm>
                <a:off x="1672993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55492D9-3A84-420F-A9BF-7210CDFB9356}"/>
                  </a:ext>
                </a:extLst>
              </p:cNvPr>
              <p:cNvSpPr/>
              <p:nvPr/>
            </p:nvSpPr>
            <p:spPr>
              <a:xfrm>
                <a:off x="1839634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AB6D9E7C-F94A-4731-A979-A706D281B3FC}"/>
                  </a:ext>
                </a:extLst>
              </p:cNvPr>
              <p:cNvSpPr/>
              <p:nvPr/>
            </p:nvSpPr>
            <p:spPr>
              <a:xfrm>
                <a:off x="2006275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A73873B0-F0EC-4B31-9CE2-19AC94FACFA5}"/>
                  </a:ext>
                </a:extLst>
              </p:cNvPr>
              <p:cNvSpPr/>
              <p:nvPr/>
            </p:nvSpPr>
            <p:spPr>
              <a:xfrm>
                <a:off x="839788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0F308E7-E793-4204-A353-F4723EC154A8}"/>
                  </a:ext>
                </a:extLst>
              </p:cNvPr>
              <p:cNvSpPr/>
              <p:nvPr/>
            </p:nvSpPr>
            <p:spPr>
              <a:xfrm>
                <a:off x="1006429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895DFB5A-7837-431B-8FA7-AC5022C03904}"/>
                  </a:ext>
                </a:extLst>
              </p:cNvPr>
              <p:cNvSpPr/>
              <p:nvPr/>
            </p:nvSpPr>
            <p:spPr>
              <a:xfrm>
                <a:off x="1173070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02FDE72-9E0B-48A6-996D-D96771146AA8}"/>
                  </a:ext>
                </a:extLst>
              </p:cNvPr>
              <p:cNvSpPr/>
              <p:nvPr/>
            </p:nvSpPr>
            <p:spPr>
              <a:xfrm>
                <a:off x="1339711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EB4A40EE-601B-4E84-B0DA-DD0FDB9AE2B5}"/>
                  </a:ext>
                </a:extLst>
              </p:cNvPr>
              <p:cNvSpPr/>
              <p:nvPr/>
            </p:nvSpPr>
            <p:spPr>
              <a:xfrm>
                <a:off x="1506352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44CF1E54-FF87-4A05-97BD-04D1AEB3B13D}"/>
                  </a:ext>
                </a:extLst>
              </p:cNvPr>
              <p:cNvSpPr/>
              <p:nvPr/>
            </p:nvSpPr>
            <p:spPr>
              <a:xfrm>
                <a:off x="1672993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FBA10A7B-9E3B-4779-A115-79BE54AE94E8}"/>
                  </a:ext>
                </a:extLst>
              </p:cNvPr>
              <p:cNvSpPr/>
              <p:nvPr/>
            </p:nvSpPr>
            <p:spPr>
              <a:xfrm>
                <a:off x="1839634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8627268E-C57F-4F08-9D2C-19640E4CFF97}"/>
                  </a:ext>
                </a:extLst>
              </p:cNvPr>
              <p:cNvSpPr/>
              <p:nvPr/>
            </p:nvSpPr>
            <p:spPr>
              <a:xfrm>
                <a:off x="2006275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7FC6900D-1518-4FED-8AFA-4D3FF1424680}"/>
                  </a:ext>
                </a:extLst>
              </p:cNvPr>
              <p:cNvSpPr/>
              <p:nvPr/>
            </p:nvSpPr>
            <p:spPr>
              <a:xfrm>
                <a:off x="839788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E81EA1B5-AEE4-4CE0-9313-72087979287B}"/>
                  </a:ext>
                </a:extLst>
              </p:cNvPr>
              <p:cNvSpPr/>
              <p:nvPr/>
            </p:nvSpPr>
            <p:spPr>
              <a:xfrm>
                <a:off x="1006429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D51E6253-84F2-4B9F-B886-D2D1FE450761}"/>
                  </a:ext>
                </a:extLst>
              </p:cNvPr>
              <p:cNvSpPr/>
              <p:nvPr/>
            </p:nvSpPr>
            <p:spPr>
              <a:xfrm>
                <a:off x="1173070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342EACA6-EBF5-4903-9655-952CEA876E53}"/>
                  </a:ext>
                </a:extLst>
              </p:cNvPr>
              <p:cNvSpPr/>
              <p:nvPr/>
            </p:nvSpPr>
            <p:spPr>
              <a:xfrm>
                <a:off x="1339711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29DBF9BA-447A-42F9-92DD-F621C5522FB0}"/>
                  </a:ext>
                </a:extLst>
              </p:cNvPr>
              <p:cNvSpPr/>
              <p:nvPr/>
            </p:nvSpPr>
            <p:spPr>
              <a:xfrm>
                <a:off x="1506352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0B8C1C50-243A-4B31-A452-1732B756CF83}"/>
                  </a:ext>
                </a:extLst>
              </p:cNvPr>
              <p:cNvSpPr/>
              <p:nvPr/>
            </p:nvSpPr>
            <p:spPr>
              <a:xfrm>
                <a:off x="1672993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6E430C5-5829-4C34-A293-45CE439F33B6}"/>
                  </a:ext>
                </a:extLst>
              </p:cNvPr>
              <p:cNvSpPr/>
              <p:nvPr/>
            </p:nvSpPr>
            <p:spPr>
              <a:xfrm>
                <a:off x="1839634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2F92ED51-3A74-4D11-A16D-B9F72EAE5895}"/>
                  </a:ext>
                </a:extLst>
              </p:cNvPr>
              <p:cNvSpPr/>
              <p:nvPr/>
            </p:nvSpPr>
            <p:spPr>
              <a:xfrm>
                <a:off x="2006275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FA28CC89-6EB1-4966-A68E-C668C60DB25C}"/>
                </a:ext>
              </a:extLst>
            </p:cNvPr>
            <p:cNvGrpSpPr/>
            <p:nvPr/>
          </p:nvGrpSpPr>
          <p:grpSpPr>
            <a:xfrm>
              <a:off x="839789" y="1264215"/>
              <a:ext cx="1071562" cy="1002168"/>
              <a:chOff x="839788" y="1374350"/>
              <a:chExt cx="1285549" cy="1202297"/>
            </a:xfrm>
            <a:solidFill>
              <a:schemeClr val="accent2">
                <a:alpha val="20000"/>
              </a:schemeClr>
            </a:solidFill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4160A6AE-5CED-47B0-958A-E1C8BBD6989D}"/>
                  </a:ext>
                </a:extLst>
              </p:cNvPr>
              <p:cNvSpPr/>
              <p:nvPr/>
            </p:nvSpPr>
            <p:spPr>
              <a:xfrm>
                <a:off x="839788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8DFB94C-4476-46C7-AAB4-C32231C8925C}"/>
                  </a:ext>
                </a:extLst>
              </p:cNvPr>
              <p:cNvSpPr/>
              <p:nvPr/>
            </p:nvSpPr>
            <p:spPr>
              <a:xfrm>
                <a:off x="1006429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C59F933-FA15-45BC-9559-43A96F5E13C5}"/>
                  </a:ext>
                </a:extLst>
              </p:cNvPr>
              <p:cNvSpPr/>
              <p:nvPr/>
            </p:nvSpPr>
            <p:spPr>
              <a:xfrm>
                <a:off x="1173070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FBAE983B-6A1B-4A1D-B034-3D06460EDFAE}"/>
                  </a:ext>
                </a:extLst>
              </p:cNvPr>
              <p:cNvSpPr/>
              <p:nvPr/>
            </p:nvSpPr>
            <p:spPr>
              <a:xfrm>
                <a:off x="1339711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F5695A0-4C34-4834-B7A6-DEA9F90136F2}"/>
                  </a:ext>
                </a:extLst>
              </p:cNvPr>
              <p:cNvSpPr/>
              <p:nvPr/>
            </p:nvSpPr>
            <p:spPr>
              <a:xfrm>
                <a:off x="1506352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9073D888-0081-4729-8FAF-595AC3F724F8}"/>
                  </a:ext>
                </a:extLst>
              </p:cNvPr>
              <p:cNvSpPr/>
              <p:nvPr/>
            </p:nvSpPr>
            <p:spPr>
              <a:xfrm>
                <a:off x="1672993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E4BD2412-E581-4BB5-81C9-6F9BC7DBFDDE}"/>
                  </a:ext>
                </a:extLst>
              </p:cNvPr>
              <p:cNvSpPr/>
              <p:nvPr/>
            </p:nvSpPr>
            <p:spPr>
              <a:xfrm>
                <a:off x="1839634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46C8F3A-0216-40C2-9C98-65527441AA14}"/>
                  </a:ext>
                </a:extLst>
              </p:cNvPr>
              <p:cNvSpPr/>
              <p:nvPr/>
            </p:nvSpPr>
            <p:spPr>
              <a:xfrm>
                <a:off x="2006275" y="1374350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D130061C-4538-4DDA-AF7A-A39FB1A1402D}"/>
                  </a:ext>
                </a:extLst>
              </p:cNvPr>
              <p:cNvSpPr/>
              <p:nvPr/>
            </p:nvSpPr>
            <p:spPr>
              <a:xfrm>
                <a:off x="839788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1C8564B-EC15-41DD-9DFF-1A8272B39882}"/>
                  </a:ext>
                </a:extLst>
              </p:cNvPr>
              <p:cNvSpPr/>
              <p:nvPr/>
            </p:nvSpPr>
            <p:spPr>
              <a:xfrm>
                <a:off x="1006429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1AD5412-0D24-4430-8111-F69CD6C71FB5}"/>
                  </a:ext>
                </a:extLst>
              </p:cNvPr>
              <p:cNvSpPr/>
              <p:nvPr/>
            </p:nvSpPr>
            <p:spPr>
              <a:xfrm>
                <a:off x="1173070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9A9DF18-E699-4014-8021-5828A114B05E}"/>
                  </a:ext>
                </a:extLst>
              </p:cNvPr>
              <p:cNvSpPr/>
              <p:nvPr/>
            </p:nvSpPr>
            <p:spPr>
              <a:xfrm>
                <a:off x="1339711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D27736-5123-4F2F-B862-CBDA6FB68AE1}"/>
                  </a:ext>
                </a:extLst>
              </p:cNvPr>
              <p:cNvSpPr/>
              <p:nvPr/>
            </p:nvSpPr>
            <p:spPr>
              <a:xfrm>
                <a:off x="1506352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F533E8E5-D83E-4973-B1A0-9E5E7AB799AE}"/>
                  </a:ext>
                </a:extLst>
              </p:cNvPr>
              <p:cNvSpPr/>
              <p:nvPr/>
            </p:nvSpPr>
            <p:spPr>
              <a:xfrm>
                <a:off x="1672993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8BB72A50-6A24-4EA6-98E7-6BDA42BE53B1}"/>
                  </a:ext>
                </a:extLst>
              </p:cNvPr>
              <p:cNvSpPr/>
              <p:nvPr/>
            </p:nvSpPr>
            <p:spPr>
              <a:xfrm>
                <a:off x="1839634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7444428B-7A88-44F2-8FB7-155C9652B0D3}"/>
                  </a:ext>
                </a:extLst>
              </p:cNvPr>
              <p:cNvSpPr/>
              <p:nvPr/>
            </p:nvSpPr>
            <p:spPr>
              <a:xfrm>
                <a:off x="2006275" y="1529098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62DBEE8-FF1F-4E5F-B909-21677B81CD87}"/>
                  </a:ext>
                </a:extLst>
              </p:cNvPr>
              <p:cNvSpPr/>
              <p:nvPr/>
            </p:nvSpPr>
            <p:spPr>
              <a:xfrm>
                <a:off x="839788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607F30B8-BA74-41AF-9235-B2C2044B1E6C}"/>
                  </a:ext>
                </a:extLst>
              </p:cNvPr>
              <p:cNvSpPr/>
              <p:nvPr/>
            </p:nvSpPr>
            <p:spPr>
              <a:xfrm>
                <a:off x="1006429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975861A-7839-45F1-8155-FA9E62CD040A}"/>
                  </a:ext>
                </a:extLst>
              </p:cNvPr>
              <p:cNvSpPr/>
              <p:nvPr/>
            </p:nvSpPr>
            <p:spPr>
              <a:xfrm>
                <a:off x="1173070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7CEA1525-E8CF-4363-BDC9-52CB12BE305B}"/>
                  </a:ext>
                </a:extLst>
              </p:cNvPr>
              <p:cNvSpPr/>
              <p:nvPr/>
            </p:nvSpPr>
            <p:spPr>
              <a:xfrm>
                <a:off x="1339711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639C945-F77E-49C7-86EE-E434880F935C}"/>
                  </a:ext>
                </a:extLst>
              </p:cNvPr>
              <p:cNvSpPr/>
              <p:nvPr/>
            </p:nvSpPr>
            <p:spPr>
              <a:xfrm>
                <a:off x="1506352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A902E1AB-9644-403D-9668-E920CA4FC481}"/>
                  </a:ext>
                </a:extLst>
              </p:cNvPr>
              <p:cNvSpPr/>
              <p:nvPr/>
            </p:nvSpPr>
            <p:spPr>
              <a:xfrm>
                <a:off x="1672993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7AB5111-3D40-4D65-93D9-00301D5460AB}"/>
                  </a:ext>
                </a:extLst>
              </p:cNvPr>
              <p:cNvSpPr/>
              <p:nvPr/>
            </p:nvSpPr>
            <p:spPr>
              <a:xfrm>
                <a:off x="1839634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0B2DB96-90AC-4FD2-8299-288D4BEE7579}"/>
                  </a:ext>
                </a:extLst>
              </p:cNvPr>
              <p:cNvSpPr/>
              <p:nvPr/>
            </p:nvSpPr>
            <p:spPr>
              <a:xfrm>
                <a:off x="2006275" y="1683846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DCB907BA-D45B-46C3-89F4-F28355D335EE}"/>
                  </a:ext>
                </a:extLst>
              </p:cNvPr>
              <p:cNvSpPr/>
              <p:nvPr/>
            </p:nvSpPr>
            <p:spPr>
              <a:xfrm>
                <a:off x="839788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B5F5710-E0F2-4665-A9AC-D27A993DC7A8}"/>
                  </a:ext>
                </a:extLst>
              </p:cNvPr>
              <p:cNvSpPr/>
              <p:nvPr/>
            </p:nvSpPr>
            <p:spPr>
              <a:xfrm>
                <a:off x="1006429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EEDFA3EE-85DD-45EE-9EED-5737274B0118}"/>
                  </a:ext>
                </a:extLst>
              </p:cNvPr>
              <p:cNvSpPr/>
              <p:nvPr/>
            </p:nvSpPr>
            <p:spPr>
              <a:xfrm>
                <a:off x="1173070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BC07CABE-9085-4F0C-842A-114FF0936AC1}"/>
                  </a:ext>
                </a:extLst>
              </p:cNvPr>
              <p:cNvSpPr/>
              <p:nvPr/>
            </p:nvSpPr>
            <p:spPr>
              <a:xfrm>
                <a:off x="1339711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07301A92-E6F0-42CB-B3D8-F268FEFD7A40}"/>
                  </a:ext>
                </a:extLst>
              </p:cNvPr>
              <p:cNvSpPr/>
              <p:nvPr/>
            </p:nvSpPr>
            <p:spPr>
              <a:xfrm>
                <a:off x="1506352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94973F0-B6D5-4B05-8CBF-5EF613D515D0}"/>
                  </a:ext>
                </a:extLst>
              </p:cNvPr>
              <p:cNvSpPr/>
              <p:nvPr/>
            </p:nvSpPr>
            <p:spPr>
              <a:xfrm>
                <a:off x="1672993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DE52488-84B6-4E3D-BC50-DC41B14D53DF}"/>
                  </a:ext>
                </a:extLst>
              </p:cNvPr>
              <p:cNvSpPr/>
              <p:nvPr/>
            </p:nvSpPr>
            <p:spPr>
              <a:xfrm>
                <a:off x="1839634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1579894-D540-47C7-9921-34A52281B549}"/>
                  </a:ext>
                </a:extLst>
              </p:cNvPr>
              <p:cNvSpPr/>
              <p:nvPr/>
            </p:nvSpPr>
            <p:spPr>
              <a:xfrm>
                <a:off x="2006275" y="1838594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027D79D6-28F8-47DA-9A7A-F39703DC3AC2}"/>
                  </a:ext>
                </a:extLst>
              </p:cNvPr>
              <p:cNvSpPr/>
              <p:nvPr/>
            </p:nvSpPr>
            <p:spPr>
              <a:xfrm>
                <a:off x="839788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5195C79-8C3A-49D9-9D91-31DF169E8B6A}"/>
                  </a:ext>
                </a:extLst>
              </p:cNvPr>
              <p:cNvSpPr/>
              <p:nvPr/>
            </p:nvSpPr>
            <p:spPr>
              <a:xfrm>
                <a:off x="1006429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61F1D89-1220-4CFD-9CA6-58817C83FD94}"/>
                  </a:ext>
                </a:extLst>
              </p:cNvPr>
              <p:cNvSpPr/>
              <p:nvPr/>
            </p:nvSpPr>
            <p:spPr>
              <a:xfrm>
                <a:off x="1173070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D19A461-8D94-455F-A84E-3E92B52AC67B}"/>
                  </a:ext>
                </a:extLst>
              </p:cNvPr>
              <p:cNvSpPr/>
              <p:nvPr/>
            </p:nvSpPr>
            <p:spPr>
              <a:xfrm>
                <a:off x="1339711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C1EE74C3-BAEB-4C0E-895C-D898323808FA}"/>
                  </a:ext>
                </a:extLst>
              </p:cNvPr>
              <p:cNvSpPr/>
              <p:nvPr/>
            </p:nvSpPr>
            <p:spPr>
              <a:xfrm>
                <a:off x="1506352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EC1FFFAA-F81E-46CF-97DE-2DE34553C6AF}"/>
                  </a:ext>
                </a:extLst>
              </p:cNvPr>
              <p:cNvSpPr/>
              <p:nvPr/>
            </p:nvSpPr>
            <p:spPr>
              <a:xfrm>
                <a:off x="1672993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1F1A5907-2A64-4116-A230-4C5327F938E0}"/>
                  </a:ext>
                </a:extLst>
              </p:cNvPr>
              <p:cNvSpPr/>
              <p:nvPr/>
            </p:nvSpPr>
            <p:spPr>
              <a:xfrm>
                <a:off x="1839634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10D3E3F5-58C4-4516-B397-3BB75B7B5A14}"/>
                  </a:ext>
                </a:extLst>
              </p:cNvPr>
              <p:cNvSpPr/>
              <p:nvPr/>
            </p:nvSpPr>
            <p:spPr>
              <a:xfrm>
                <a:off x="2006275" y="1993342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E471D9B2-9823-4BDC-81D2-8A0B904A5DA4}"/>
                  </a:ext>
                </a:extLst>
              </p:cNvPr>
              <p:cNvSpPr/>
              <p:nvPr/>
            </p:nvSpPr>
            <p:spPr>
              <a:xfrm>
                <a:off x="839788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BD7EDFA0-AD9E-401A-AA55-1339AA582990}"/>
                  </a:ext>
                </a:extLst>
              </p:cNvPr>
              <p:cNvSpPr/>
              <p:nvPr/>
            </p:nvSpPr>
            <p:spPr>
              <a:xfrm>
                <a:off x="1006429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97ABCDE-D820-4072-864E-9CDCFF54A2E4}"/>
                  </a:ext>
                </a:extLst>
              </p:cNvPr>
              <p:cNvSpPr/>
              <p:nvPr/>
            </p:nvSpPr>
            <p:spPr>
              <a:xfrm>
                <a:off x="1173070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C4E7B88-575D-41D6-A6C2-A5C626AA9177}"/>
                  </a:ext>
                </a:extLst>
              </p:cNvPr>
              <p:cNvSpPr/>
              <p:nvPr/>
            </p:nvSpPr>
            <p:spPr>
              <a:xfrm>
                <a:off x="1339711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9887F21-6FAF-4AEC-8B01-0F3A433C2217}"/>
                  </a:ext>
                </a:extLst>
              </p:cNvPr>
              <p:cNvSpPr/>
              <p:nvPr/>
            </p:nvSpPr>
            <p:spPr>
              <a:xfrm>
                <a:off x="1506352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B5482CC-B635-4684-85E2-04791245BE81}"/>
                  </a:ext>
                </a:extLst>
              </p:cNvPr>
              <p:cNvSpPr/>
              <p:nvPr/>
            </p:nvSpPr>
            <p:spPr>
              <a:xfrm>
                <a:off x="1672993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34CF2A35-7A5E-4D99-B03F-779EE06D819A}"/>
                  </a:ext>
                </a:extLst>
              </p:cNvPr>
              <p:cNvSpPr/>
              <p:nvPr/>
            </p:nvSpPr>
            <p:spPr>
              <a:xfrm>
                <a:off x="1839634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9A9AFF9-6AB8-4DF7-A0B5-90B3954E96A9}"/>
                  </a:ext>
                </a:extLst>
              </p:cNvPr>
              <p:cNvSpPr/>
              <p:nvPr/>
            </p:nvSpPr>
            <p:spPr>
              <a:xfrm>
                <a:off x="2006275" y="2148089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E7ABE641-262D-4937-A1FF-ECC0E409CD09}"/>
                  </a:ext>
                </a:extLst>
              </p:cNvPr>
              <p:cNvSpPr/>
              <p:nvPr/>
            </p:nvSpPr>
            <p:spPr>
              <a:xfrm>
                <a:off x="839788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3D4CD320-2368-44FA-AAF1-5B1915AEB7FC}"/>
                  </a:ext>
                </a:extLst>
              </p:cNvPr>
              <p:cNvSpPr/>
              <p:nvPr/>
            </p:nvSpPr>
            <p:spPr>
              <a:xfrm>
                <a:off x="1006429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7D55886-0F74-4781-AB07-EB415FDDDB45}"/>
                  </a:ext>
                </a:extLst>
              </p:cNvPr>
              <p:cNvSpPr/>
              <p:nvPr/>
            </p:nvSpPr>
            <p:spPr>
              <a:xfrm>
                <a:off x="1173070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C0D9EA7A-5EAF-4B2C-BD9B-A24A498D6CA1}"/>
                  </a:ext>
                </a:extLst>
              </p:cNvPr>
              <p:cNvSpPr/>
              <p:nvPr/>
            </p:nvSpPr>
            <p:spPr>
              <a:xfrm>
                <a:off x="1339711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9E4D534A-926E-4077-A09F-883860394A0A}"/>
                  </a:ext>
                </a:extLst>
              </p:cNvPr>
              <p:cNvSpPr/>
              <p:nvPr/>
            </p:nvSpPr>
            <p:spPr>
              <a:xfrm>
                <a:off x="1506352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F6E4C9C1-4FAB-4317-8E18-14C5BB0C1BFF}"/>
                  </a:ext>
                </a:extLst>
              </p:cNvPr>
              <p:cNvSpPr/>
              <p:nvPr/>
            </p:nvSpPr>
            <p:spPr>
              <a:xfrm>
                <a:off x="1672993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3B13E387-A8A6-4A50-8B27-701E47755887}"/>
                  </a:ext>
                </a:extLst>
              </p:cNvPr>
              <p:cNvSpPr/>
              <p:nvPr/>
            </p:nvSpPr>
            <p:spPr>
              <a:xfrm>
                <a:off x="1839634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66AE85A4-E663-49AF-875C-12BD4EA836F9}"/>
                  </a:ext>
                </a:extLst>
              </p:cNvPr>
              <p:cNvSpPr/>
              <p:nvPr/>
            </p:nvSpPr>
            <p:spPr>
              <a:xfrm>
                <a:off x="2006275" y="2302837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E13BFF81-28D1-4649-A9D4-81EF2760D2BE}"/>
                  </a:ext>
                </a:extLst>
              </p:cNvPr>
              <p:cNvSpPr/>
              <p:nvPr/>
            </p:nvSpPr>
            <p:spPr>
              <a:xfrm>
                <a:off x="839788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962FE636-96D0-44A1-83E0-9240C213CF98}"/>
                  </a:ext>
                </a:extLst>
              </p:cNvPr>
              <p:cNvSpPr/>
              <p:nvPr/>
            </p:nvSpPr>
            <p:spPr>
              <a:xfrm>
                <a:off x="1006429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ABCD8881-C3E9-4BD3-BF7A-3E3421EB82FE}"/>
                  </a:ext>
                </a:extLst>
              </p:cNvPr>
              <p:cNvSpPr/>
              <p:nvPr/>
            </p:nvSpPr>
            <p:spPr>
              <a:xfrm>
                <a:off x="1173070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63EDAE69-659D-4DED-BB1B-80D17DEE658B}"/>
                  </a:ext>
                </a:extLst>
              </p:cNvPr>
              <p:cNvSpPr/>
              <p:nvPr/>
            </p:nvSpPr>
            <p:spPr>
              <a:xfrm>
                <a:off x="1339711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BD08F14D-5581-4D44-8A26-DBB7026958A2}"/>
                  </a:ext>
                </a:extLst>
              </p:cNvPr>
              <p:cNvSpPr/>
              <p:nvPr/>
            </p:nvSpPr>
            <p:spPr>
              <a:xfrm>
                <a:off x="1506352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267A5D71-CB14-4B3A-B0FC-B1A75CBE02C1}"/>
                  </a:ext>
                </a:extLst>
              </p:cNvPr>
              <p:cNvSpPr/>
              <p:nvPr/>
            </p:nvSpPr>
            <p:spPr>
              <a:xfrm>
                <a:off x="1672993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96139BE5-80B3-4B85-A53A-4D27EEC1FCA5}"/>
                  </a:ext>
                </a:extLst>
              </p:cNvPr>
              <p:cNvSpPr/>
              <p:nvPr/>
            </p:nvSpPr>
            <p:spPr>
              <a:xfrm>
                <a:off x="1839634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2CB671B7-644D-4C32-B647-6BC4224D58DE}"/>
                  </a:ext>
                </a:extLst>
              </p:cNvPr>
              <p:cNvSpPr/>
              <p:nvPr/>
            </p:nvSpPr>
            <p:spPr>
              <a:xfrm>
                <a:off x="2006275" y="2457585"/>
                <a:ext cx="119062" cy="1190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49BE5FD-5E3A-4927-8C78-F925E73BBA47}"/>
                </a:ext>
              </a:extLst>
            </p:cNvPr>
            <p:cNvSpPr/>
            <p:nvPr/>
          </p:nvSpPr>
          <p:spPr>
            <a:xfrm rot="10800000">
              <a:off x="1419159" y="1765300"/>
              <a:ext cx="9353682" cy="3886200"/>
            </a:xfrm>
            <a:custGeom>
              <a:avLst/>
              <a:gdLst>
                <a:gd name="connsiteX0" fmla="*/ 8864600 w 8864600"/>
                <a:gd name="connsiteY0" fmla="*/ 3683000 h 3683000"/>
                <a:gd name="connsiteX1" fmla="*/ 0 w 8864600"/>
                <a:gd name="connsiteY1" fmla="*/ 3683000 h 3683000"/>
                <a:gd name="connsiteX2" fmla="*/ 0 w 8864600"/>
                <a:gd name="connsiteY2" fmla="*/ 558800 h 3683000"/>
                <a:gd name="connsiteX3" fmla="*/ 7010051 w 8864600"/>
                <a:gd name="connsiteY3" fmla="*/ 558800 h 3683000"/>
                <a:gd name="connsiteX4" fmla="*/ 7334155 w 8864600"/>
                <a:gd name="connsiteY4" fmla="*/ 0 h 3683000"/>
                <a:gd name="connsiteX5" fmla="*/ 7658259 w 8864600"/>
                <a:gd name="connsiteY5" fmla="*/ 558800 h 3683000"/>
                <a:gd name="connsiteX6" fmla="*/ 8864600 w 8864600"/>
                <a:gd name="connsiteY6" fmla="*/ 558800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4600" h="3683000">
                  <a:moveTo>
                    <a:pt x="8864600" y="3683000"/>
                  </a:moveTo>
                  <a:lnTo>
                    <a:pt x="0" y="3683000"/>
                  </a:lnTo>
                  <a:lnTo>
                    <a:pt x="0" y="558800"/>
                  </a:lnTo>
                  <a:lnTo>
                    <a:pt x="7010051" y="558800"/>
                  </a:lnTo>
                  <a:lnTo>
                    <a:pt x="7334155" y="0"/>
                  </a:lnTo>
                  <a:lnTo>
                    <a:pt x="7658259" y="558800"/>
                  </a:lnTo>
                  <a:lnTo>
                    <a:pt x="8864600" y="55880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88900" dir="27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75D55DB-64A2-4CA4-B8AF-5EA8EE59642C}"/>
                </a:ext>
              </a:extLst>
            </p:cNvPr>
            <p:cNvSpPr txBox="1"/>
            <p:nvPr/>
          </p:nvSpPr>
          <p:spPr>
            <a:xfrm>
              <a:off x="2146300" y="2074934"/>
              <a:ext cx="466954" cy="343814"/>
            </a:xfrm>
            <a:custGeom>
              <a:avLst/>
              <a:gdLst/>
              <a:ahLst/>
              <a:cxnLst/>
              <a:rect l="l" t="t" r="r" b="b"/>
              <a:pathLst>
                <a:path w="466954" h="343814">
                  <a:moveTo>
                    <a:pt x="330404" y="0"/>
                  </a:moveTo>
                  <a:lnTo>
                    <a:pt x="466954" y="0"/>
                  </a:lnTo>
                  <a:lnTo>
                    <a:pt x="436474" y="343814"/>
                  </a:lnTo>
                  <a:lnTo>
                    <a:pt x="245060" y="343814"/>
                  </a:lnTo>
                  <a:close/>
                  <a:moveTo>
                    <a:pt x="86564" y="0"/>
                  </a:moveTo>
                  <a:lnTo>
                    <a:pt x="221895" y="0"/>
                  </a:lnTo>
                  <a:lnTo>
                    <a:pt x="192634" y="343814"/>
                  </a:lnTo>
                  <a:lnTo>
                    <a:pt x="0" y="34381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zh-CN" altLang="en-US" sz="9600" dirty="0">
                <a:latin typeface="+mj-ea"/>
                <a:ea typeface="+mj-ea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6254652-68E9-48A4-B958-6956D8BAB59A}"/>
                </a:ext>
              </a:extLst>
            </p:cNvPr>
            <p:cNvSpPr txBox="1"/>
            <p:nvPr/>
          </p:nvSpPr>
          <p:spPr>
            <a:xfrm flipH="1" flipV="1">
              <a:off x="9578746" y="4359073"/>
              <a:ext cx="466954" cy="343814"/>
            </a:xfrm>
            <a:custGeom>
              <a:avLst/>
              <a:gdLst/>
              <a:ahLst/>
              <a:cxnLst/>
              <a:rect l="l" t="t" r="r" b="b"/>
              <a:pathLst>
                <a:path w="466954" h="343814">
                  <a:moveTo>
                    <a:pt x="330404" y="0"/>
                  </a:moveTo>
                  <a:lnTo>
                    <a:pt x="466954" y="0"/>
                  </a:lnTo>
                  <a:lnTo>
                    <a:pt x="436474" y="343814"/>
                  </a:lnTo>
                  <a:lnTo>
                    <a:pt x="245060" y="343814"/>
                  </a:lnTo>
                  <a:close/>
                  <a:moveTo>
                    <a:pt x="86564" y="0"/>
                  </a:moveTo>
                  <a:lnTo>
                    <a:pt x="221895" y="0"/>
                  </a:lnTo>
                  <a:lnTo>
                    <a:pt x="192634" y="343814"/>
                  </a:lnTo>
                  <a:lnTo>
                    <a:pt x="0" y="34381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zh-CN" altLang="en-US" sz="9600" dirty="0">
                <a:latin typeface="+mj-ea"/>
                <a:ea typeface="+mj-ea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D05CCC8E-46BF-4140-9086-7D9783B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首要步骤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B7B1C9-D08A-4585-BA37-277807F508A6}"/>
              </a:ext>
            </a:extLst>
          </p:cNvPr>
          <p:cNvSpPr txBox="1"/>
          <p:nvPr/>
        </p:nvSpPr>
        <p:spPr>
          <a:xfrm>
            <a:off x="2614048" y="2997383"/>
            <a:ext cx="6965492" cy="93070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主要是针对对 </a:t>
            </a:r>
            <a:r>
              <a:rPr lang="en-US" altLang="zh-CN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RISCV </a:t>
            </a: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感兴趣的学生，引导他们从短视频到长视频的学习路径，并且针对 </a:t>
            </a:r>
            <a:r>
              <a:rPr lang="en-US" altLang="zh-CN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RISCV </a:t>
            </a: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指令集，</a:t>
            </a:r>
            <a:r>
              <a:rPr lang="en-US" altLang="zh-CN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RISCV </a:t>
            </a: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模拟器，针对 </a:t>
            </a:r>
            <a:r>
              <a:rPr lang="en-US" altLang="zh-CN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RISCV </a:t>
            </a:r>
            <a:r>
              <a:rPr lang="zh-CN" altLang="en-US" sz="160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的编译器都进行相关介绍，让观看者自由选择他们的后续学习方向。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C88632C-0348-4249-B2BC-9836E942B976}"/>
              </a:ext>
            </a:extLst>
          </p:cNvPr>
          <p:cNvGrpSpPr/>
          <p:nvPr/>
        </p:nvGrpSpPr>
        <p:grpSpPr>
          <a:xfrm>
            <a:off x="4533900" y="2201121"/>
            <a:ext cx="3124200" cy="523410"/>
            <a:chOff x="4145280" y="2201121"/>
            <a:chExt cx="3901440" cy="52341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B3AFD97-6866-4364-847B-B3C9C307905D}"/>
                </a:ext>
              </a:extLst>
            </p:cNvPr>
            <p:cNvSpPr/>
            <p:nvPr/>
          </p:nvSpPr>
          <p:spPr>
            <a:xfrm>
              <a:off x="4145280" y="2201121"/>
              <a:ext cx="3901440" cy="52341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B0A3E4A-658F-4F84-B100-9A132CC6D4FE}"/>
                </a:ext>
              </a:extLst>
            </p:cNvPr>
            <p:cNvSpPr txBox="1"/>
            <p:nvPr/>
          </p:nvSpPr>
          <p:spPr>
            <a:xfrm>
              <a:off x="4358640" y="2308938"/>
              <a:ext cx="347472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zh-CN" altLang="en-US" sz="200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38100" dir="5400000" algn="t" rotWithShape="0">
                      <a:schemeClr val="accent2"/>
                    </a:outerShdw>
                  </a:effectLst>
                  <a:latin typeface="+mj-ea"/>
                  <a:ea typeface="+mj-ea"/>
                </a:rPr>
                <a:t>懂点 </a:t>
              </a:r>
              <a:r>
                <a:rPr lang="en-US" altLang="zh-CN" sz="200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38100" dir="5400000" algn="t" rotWithShape="0">
                      <a:schemeClr val="accent2"/>
                    </a:outerShdw>
                  </a:effectLst>
                  <a:latin typeface="+mj-ea"/>
                  <a:ea typeface="+mj-ea"/>
                </a:rPr>
                <a:t>RV </a:t>
              </a:r>
              <a:r>
                <a:rPr lang="zh-CN" altLang="en-US" sz="200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38100" dir="5400000" algn="t" rotWithShape="0">
                      <a:schemeClr val="accent2"/>
                    </a:outerShdw>
                  </a:effectLst>
                  <a:latin typeface="+mj-ea"/>
                  <a:ea typeface="+mj-ea"/>
                </a:rPr>
                <a:t>系列</a:t>
              </a:r>
              <a:endParaRPr lang="zh-CN" altLang="en-US" sz="2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32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897F-1DBC-4537-A386-B47C1AEA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3488134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问题一：目标人群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CBCC6-F4EA-4975-886D-36C956F0D3FB}"/>
              </a:ext>
            </a:extLst>
          </p:cNvPr>
          <p:cNvSpPr/>
          <p:nvPr/>
        </p:nvSpPr>
        <p:spPr>
          <a:xfrm>
            <a:off x="885373" y="1701977"/>
            <a:ext cx="2955690" cy="3952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889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B8B92E-2D63-49D4-8736-8273B33AF701}"/>
              </a:ext>
            </a:extLst>
          </p:cNvPr>
          <p:cNvSpPr/>
          <p:nvPr/>
        </p:nvSpPr>
        <p:spPr>
          <a:xfrm>
            <a:off x="4618156" y="1701977"/>
            <a:ext cx="2955690" cy="3952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889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494F67-C09A-43FD-8102-C03FDBFE6FB6}"/>
              </a:ext>
            </a:extLst>
          </p:cNvPr>
          <p:cNvSpPr/>
          <p:nvPr/>
        </p:nvSpPr>
        <p:spPr>
          <a:xfrm>
            <a:off x="8350939" y="1700843"/>
            <a:ext cx="2955690" cy="3952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dist="889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3BB3DC-19DC-4125-8F48-C4480EC44CEB}"/>
              </a:ext>
            </a:extLst>
          </p:cNvPr>
          <p:cNvSpPr txBox="1"/>
          <p:nvPr/>
        </p:nvSpPr>
        <p:spPr>
          <a:xfrm>
            <a:off x="1747667" y="342996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24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人群信息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AC620A-91E0-45EF-B301-019EFB1E77BC}"/>
              </a:ext>
            </a:extLst>
          </p:cNvPr>
          <p:cNvSpPr txBox="1"/>
          <p:nvPr/>
        </p:nvSpPr>
        <p:spPr>
          <a:xfrm>
            <a:off x="1199464" y="3922251"/>
            <a:ext cx="2327508" cy="9307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面向对计算机零基础或者对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RISCV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不熟悉的学生群体。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3AF7434-64A5-4831-91AF-D84B3BDDADD9}"/>
              </a:ext>
            </a:extLst>
          </p:cNvPr>
          <p:cNvGrpSpPr/>
          <p:nvPr/>
        </p:nvGrpSpPr>
        <p:grpSpPr>
          <a:xfrm>
            <a:off x="1985847" y="2182441"/>
            <a:ext cx="754743" cy="918046"/>
            <a:chOff x="1985847" y="2114609"/>
            <a:chExt cx="754743" cy="918046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63B6A0C-7B20-4D4D-9A51-DB311E8948A1}"/>
                </a:ext>
              </a:extLst>
            </p:cNvPr>
            <p:cNvSpPr/>
            <p:nvPr/>
          </p:nvSpPr>
          <p:spPr>
            <a:xfrm>
              <a:off x="1985847" y="2114609"/>
              <a:ext cx="754743" cy="918046"/>
            </a:xfrm>
            <a:custGeom>
              <a:avLst/>
              <a:gdLst>
                <a:gd name="connsiteX0" fmla="*/ 0 w 754743"/>
                <a:gd name="connsiteY0" fmla="*/ 0 h 918046"/>
                <a:gd name="connsiteX1" fmla="*/ 754743 w 754743"/>
                <a:gd name="connsiteY1" fmla="*/ 0 h 918046"/>
                <a:gd name="connsiteX2" fmla="*/ 754743 w 754743"/>
                <a:gd name="connsiteY2" fmla="*/ 754743 h 918046"/>
                <a:gd name="connsiteX3" fmla="*/ 472086 w 754743"/>
                <a:gd name="connsiteY3" fmla="*/ 754743 h 918046"/>
                <a:gd name="connsiteX4" fmla="*/ 377370 w 754743"/>
                <a:gd name="connsiteY4" fmla="*/ 918046 h 918046"/>
                <a:gd name="connsiteX5" fmla="*/ 282655 w 754743"/>
                <a:gd name="connsiteY5" fmla="*/ 754743 h 918046"/>
                <a:gd name="connsiteX6" fmla="*/ 0 w 754743"/>
                <a:gd name="connsiteY6" fmla="*/ 754743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4743" h="918046">
                  <a:moveTo>
                    <a:pt x="0" y="0"/>
                  </a:moveTo>
                  <a:lnTo>
                    <a:pt x="754743" y="0"/>
                  </a:lnTo>
                  <a:lnTo>
                    <a:pt x="754743" y="754743"/>
                  </a:lnTo>
                  <a:lnTo>
                    <a:pt x="472086" y="754743"/>
                  </a:lnTo>
                  <a:lnTo>
                    <a:pt x="377370" y="918046"/>
                  </a:lnTo>
                  <a:lnTo>
                    <a:pt x="282655" y="754743"/>
                  </a:lnTo>
                  <a:lnTo>
                    <a:pt x="0" y="754743"/>
                  </a:lnTo>
                  <a:close/>
                </a:path>
              </a:pathLst>
            </a:cu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78D5D6-2670-43B2-90B8-9ACAF4942D7C}"/>
                </a:ext>
              </a:extLst>
            </p:cNvPr>
            <p:cNvSpPr txBox="1"/>
            <p:nvPr/>
          </p:nvSpPr>
          <p:spPr>
            <a:xfrm>
              <a:off x="2106738" y="2214527"/>
              <a:ext cx="512961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36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25400" dir="5400000" algn="t" rotWithShape="0">
                      <a:schemeClr val="accent2"/>
                    </a:outerShdw>
                  </a:effectLst>
                  <a:latin typeface="+mj-lt"/>
                </a:rPr>
                <a:t>01</a:t>
              </a:r>
              <a:endParaRPr lang="zh-CN" alt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61274-5C63-4440-B6FE-0E111490A897}"/>
              </a:ext>
            </a:extLst>
          </p:cNvPr>
          <p:cNvSpPr txBox="1"/>
          <p:nvPr/>
        </p:nvSpPr>
        <p:spPr>
          <a:xfrm>
            <a:off x="5480448" y="342996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24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最大痛点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E4A367-4B43-49D7-8700-EDA9C6531A77}"/>
              </a:ext>
            </a:extLst>
          </p:cNvPr>
          <p:cNvSpPr txBox="1"/>
          <p:nvPr/>
        </p:nvSpPr>
        <p:spPr>
          <a:xfrm>
            <a:off x="4932247" y="3922251"/>
            <a:ext cx="2327508" cy="15708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严肃的教学视频时长普遍在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以上并且内容枯燥，点击量低，很难被视频软件推送到前台，学生很难接触到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DAD7E5-07F8-4789-AB5F-7E0E2114B4B2}"/>
              </a:ext>
            </a:extLst>
          </p:cNvPr>
          <p:cNvGrpSpPr/>
          <p:nvPr/>
        </p:nvGrpSpPr>
        <p:grpSpPr>
          <a:xfrm>
            <a:off x="5718630" y="2182441"/>
            <a:ext cx="754743" cy="918046"/>
            <a:chOff x="1985847" y="2114609"/>
            <a:chExt cx="754743" cy="918046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28A854E-BD4D-4F9B-B453-2DBB9B29D979}"/>
                </a:ext>
              </a:extLst>
            </p:cNvPr>
            <p:cNvSpPr/>
            <p:nvPr/>
          </p:nvSpPr>
          <p:spPr>
            <a:xfrm>
              <a:off x="1985847" y="2114609"/>
              <a:ext cx="754743" cy="918046"/>
            </a:xfrm>
            <a:custGeom>
              <a:avLst/>
              <a:gdLst>
                <a:gd name="connsiteX0" fmla="*/ 0 w 754743"/>
                <a:gd name="connsiteY0" fmla="*/ 0 h 918046"/>
                <a:gd name="connsiteX1" fmla="*/ 754743 w 754743"/>
                <a:gd name="connsiteY1" fmla="*/ 0 h 918046"/>
                <a:gd name="connsiteX2" fmla="*/ 754743 w 754743"/>
                <a:gd name="connsiteY2" fmla="*/ 754743 h 918046"/>
                <a:gd name="connsiteX3" fmla="*/ 472086 w 754743"/>
                <a:gd name="connsiteY3" fmla="*/ 754743 h 918046"/>
                <a:gd name="connsiteX4" fmla="*/ 377370 w 754743"/>
                <a:gd name="connsiteY4" fmla="*/ 918046 h 918046"/>
                <a:gd name="connsiteX5" fmla="*/ 282655 w 754743"/>
                <a:gd name="connsiteY5" fmla="*/ 754743 h 918046"/>
                <a:gd name="connsiteX6" fmla="*/ 0 w 754743"/>
                <a:gd name="connsiteY6" fmla="*/ 754743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4743" h="918046">
                  <a:moveTo>
                    <a:pt x="0" y="0"/>
                  </a:moveTo>
                  <a:lnTo>
                    <a:pt x="754743" y="0"/>
                  </a:lnTo>
                  <a:lnTo>
                    <a:pt x="754743" y="754743"/>
                  </a:lnTo>
                  <a:lnTo>
                    <a:pt x="472086" y="754743"/>
                  </a:lnTo>
                  <a:lnTo>
                    <a:pt x="377370" y="918046"/>
                  </a:lnTo>
                  <a:lnTo>
                    <a:pt x="282655" y="754743"/>
                  </a:lnTo>
                  <a:lnTo>
                    <a:pt x="0" y="754743"/>
                  </a:lnTo>
                  <a:close/>
                </a:path>
              </a:pathLst>
            </a:cu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71F6FF-B912-48F8-BCE2-6CC2E613D1CC}"/>
                </a:ext>
              </a:extLst>
            </p:cNvPr>
            <p:cNvSpPr txBox="1"/>
            <p:nvPr/>
          </p:nvSpPr>
          <p:spPr>
            <a:xfrm>
              <a:off x="2106738" y="2214527"/>
              <a:ext cx="512961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36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25400" dir="5400000" algn="t" rotWithShape="0">
                      <a:schemeClr val="accent2"/>
                    </a:outerShdw>
                  </a:effectLst>
                  <a:latin typeface="+mj-lt"/>
                </a:rPr>
                <a:t>02</a:t>
              </a:r>
              <a:endParaRPr lang="zh-CN" alt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28EE05D-37FE-4751-B631-E6C99E5E40C9}"/>
              </a:ext>
            </a:extLst>
          </p:cNvPr>
          <p:cNvSpPr txBox="1"/>
          <p:nvPr/>
        </p:nvSpPr>
        <p:spPr>
          <a:xfrm>
            <a:off x="9213231" y="342996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24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核心需求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F6540F-F2A2-46C0-A79F-7F939E5337BA}"/>
              </a:ext>
            </a:extLst>
          </p:cNvPr>
          <p:cNvSpPr txBox="1"/>
          <p:nvPr/>
        </p:nvSpPr>
        <p:spPr>
          <a:xfrm>
            <a:off x="8665030" y="3922251"/>
            <a:ext cx="2327508" cy="9307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让越来越多的人了解到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RISCV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相关的知识，并加入开源社区做贡献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B11A85-11D6-46B2-A2D4-2D98BA23D81B}"/>
              </a:ext>
            </a:extLst>
          </p:cNvPr>
          <p:cNvGrpSpPr/>
          <p:nvPr/>
        </p:nvGrpSpPr>
        <p:grpSpPr>
          <a:xfrm>
            <a:off x="9451413" y="2182441"/>
            <a:ext cx="754743" cy="918046"/>
            <a:chOff x="1985847" y="2114609"/>
            <a:chExt cx="754743" cy="918046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6616A6E-875E-4F76-B719-C84315980784}"/>
                </a:ext>
              </a:extLst>
            </p:cNvPr>
            <p:cNvSpPr/>
            <p:nvPr/>
          </p:nvSpPr>
          <p:spPr>
            <a:xfrm>
              <a:off x="1985847" y="2114609"/>
              <a:ext cx="754743" cy="918046"/>
            </a:xfrm>
            <a:custGeom>
              <a:avLst/>
              <a:gdLst>
                <a:gd name="connsiteX0" fmla="*/ 0 w 754743"/>
                <a:gd name="connsiteY0" fmla="*/ 0 h 918046"/>
                <a:gd name="connsiteX1" fmla="*/ 754743 w 754743"/>
                <a:gd name="connsiteY1" fmla="*/ 0 h 918046"/>
                <a:gd name="connsiteX2" fmla="*/ 754743 w 754743"/>
                <a:gd name="connsiteY2" fmla="*/ 754743 h 918046"/>
                <a:gd name="connsiteX3" fmla="*/ 472086 w 754743"/>
                <a:gd name="connsiteY3" fmla="*/ 754743 h 918046"/>
                <a:gd name="connsiteX4" fmla="*/ 377370 w 754743"/>
                <a:gd name="connsiteY4" fmla="*/ 918046 h 918046"/>
                <a:gd name="connsiteX5" fmla="*/ 282655 w 754743"/>
                <a:gd name="connsiteY5" fmla="*/ 754743 h 918046"/>
                <a:gd name="connsiteX6" fmla="*/ 0 w 754743"/>
                <a:gd name="connsiteY6" fmla="*/ 754743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4743" h="918046">
                  <a:moveTo>
                    <a:pt x="0" y="0"/>
                  </a:moveTo>
                  <a:lnTo>
                    <a:pt x="754743" y="0"/>
                  </a:lnTo>
                  <a:lnTo>
                    <a:pt x="754743" y="754743"/>
                  </a:lnTo>
                  <a:lnTo>
                    <a:pt x="472086" y="754743"/>
                  </a:lnTo>
                  <a:lnTo>
                    <a:pt x="377370" y="918046"/>
                  </a:lnTo>
                  <a:lnTo>
                    <a:pt x="282655" y="754743"/>
                  </a:lnTo>
                  <a:lnTo>
                    <a:pt x="0" y="754743"/>
                  </a:lnTo>
                  <a:close/>
                </a:path>
              </a:pathLst>
            </a:custGeom>
            <a:solidFill>
              <a:schemeClr val="accent1"/>
            </a:solidFill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8A3532-7713-4FB8-862B-99E474D3C6AD}"/>
                </a:ext>
              </a:extLst>
            </p:cNvPr>
            <p:cNvSpPr txBox="1"/>
            <p:nvPr/>
          </p:nvSpPr>
          <p:spPr>
            <a:xfrm>
              <a:off x="2106738" y="2214527"/>
              <a:ext cx="512961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36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dist="25400" dir="5400000" algn="t" rotWithShape="0">
                      <a:schemeClr val="accent2"/>
                    </a:outerShdw>
                  </a:effectLst>
                  <a:latin typeface="+mj-lt"/>
                </a:rPr>
                <a:t>03</a:t>
              </a:r>
              <a:endParaRPr lang="zh-CN" alt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chemeClr val="accent2"/>
                  </a:outerShdw>
                </a:effectLst>
                <a:latin typeface="+mj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4BAF52-2BF3-41A2-B4A4-22D809E45786}"/>
              </a:ext>
            </a:extLst>
          </p:cNvPr>
          <p:cNvGrpSpPr/>
          <p:nvPr/>
        </p:nvGrpSpPr>
        <p:grpSpPr>
          <a:xfrm>
            <a:off x="4053867" y="3576603"/>
            <a:ext cx="412445" cy="202943"/>
            <a:chOff x="4618156" y="981075"/>
            <a:chExt cx="984925" cy="484632"/>
          </a:xfrm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DEC45288-6F82-49DE-ABAB-E587A57A1FF2}"/>
                </a:ext>
              </a:extLst>
            </p:cNvPr>
            <p:cNvSpPr/>
            <p:nvPr/>
          </p:nvSpPr>
          <p:spPr>
            <a:xfrm>
              <a:off x="461815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FEC0B2A9-B2D1-48D2-BEF1-5F7D90EE8919}"/>
                </a:ext>
              </a:extLst>
            </p:cNvPr>
            <p:cNvSpPr/>
            <p:nvPr/>
          </p:nvSpPr>
          <p:spPr>
            <a:xfrm>
              <a:off x="490390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F1C2B2FE-DACB-4FB9-8845-B38CE6EC7CE3}"/>
                </a:ext>
              </a:extLst>
            </p:cNvPr>
            <p:cNvSpPr/>
            <p:nvPr/>
          </p:nvSpPr>
          <p:spPr>
            <a:xfrm>
              <a:off x="518965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F80D78B-01D2-4DEB-B14C-BA8CD837C2D2}"/>
              </a:ext>
            </a:extLst>
          </p:cNvPr>
          <p:cNvGrpSpPr/>
          <p:nvPr/>
        </p:nvGrpSpPr>
        <p:grpSpPr>
          <a:xfrm>
            <a:off x="7786650" y="3576603"/>
            <a:ext cx="412445" cy="202943"/>
            <a:chOff x="4618156" y="981075"/>
            <a:chExt cx="984925" cy="484632"/>
          </a:xfrm>
        </p:grpSpPr>
        <p:sp>
          <p:nvSpPr>
            <p:cNvPr id="40" name="箭头: V 形 39">
              <a:extLst>
                <a:ext uri="{FF2B5EF4-FFF2-40B4-BE49-F238E27FC236}">
                  <a16:creationId xmlns:a16="http://schemas.microsoft.com/office/drawing/2014/main" id="{868F35DF-8F41-44D8-A117-EFA139BDECD9}"/>
                </a:ext>
              </a:extLst>
            </p:cNvPr>
            <p:cNvSpPr/>
            <p:nvPr/>
          </p:nvSpPr>
          <p:spPr>
            <a:xfrm>
              <a:off x="461815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442217AE-9162-47BC-9C24-E605A13EB2CE}"/>
                </a:ext>
              </a:extLst>
            </p:cNvPr>
            <p:cNvSpPr/>
            <p:nvPr/>
          </p:nvSpPr>
          <p:spPr>
            <a:xfrm>
              <a:off x="490390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C2F353CA-E61D-4DCE-9163-67EE9D343D24}"/>
                </a:ext>
              </a:extLst>
            </p:cNvPr>
            <p:cNvSpPr/>
            <p:nvPr/>
          </p:nvSpPr>
          <p:spPr>
            <a:xfrm>
              <a:off x="5189656" y="981075"/>
              <a:ext cx="413425" cy="484632"/>
            </a:xfrm>
            <a:prstGeom prst="chevron">
              <a:avLst>
                <a:gd name="adj" fmla="val 58708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0A398B-4396-46F4-8EAA-786B1DF16888}"/>
              </a:ext>
            </a:extLst>
          </p:cNvPr>
          <p:cNvGrpSpPr/>
          <p:nvPr/>
        </p:nvGrpSpPr>
        <p:grpSpPr>
          <a:xfrm>
            <a:off x="6059488" y="3850640"/>
            <a:ext cx="5256212" cy="2073790"/>
            <a:chOff x="6059488" y="3850640"/>
            <a:chExt cx="5256212" cy="207379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5AC7893-99F6-4BC6-83A5-582C3F6DA11D}"/>
                </a:ext>
              </a:extLst>
            </p:cNvPr>
            <p:cNvSpPr/>
            <p:nvPr/>
          </p:nvSpPr>
          <p:spPr>
            <a:xfrm>
              <a:off x="6059488" y="4105382"/>
              <a:ext cx="5256212" cy="1819048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38100" dir="27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85DFE86-59A7-428D-8F01-D61EB1628B21}"/>
                </a:ext>
              </a:extLst>
            </p:cNvPr>
            <p:cNvSpPr/>
            <p:nvPr/>
          </p:nvSpPr>
          <p:spPr>
            <a:xfrm>
              <a:off x="6358375" y="3850640"/>
              <a:ext cx="1349000" cy="5094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617566A-33EA-4045-957B-A199C06A65DE}"/>
              </a:ext>
            </a:extLst>
          </p:cNvPr>
          <p:cNvGrpSpPr/>
          <p:nvPr/>
        </p:nvGrpSpPr>
        <p:grpSpPr>
          <a:xfrm>
            <a:off x="6059488" y="1381942"/>
            <a:ext cx="5256212" cy="2073790"/>
            <a:chOff x="6059488" y="1381942"/>
            <a:chExt cx="5256212" cy="20737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F329FA9-B9F2-4B41-A6DE-A2ED7498D947}"/>
                </a:ext>
              </a:extLst>
            </p:cNvPr>
            <p:cNvSpPr/>
            <p:nvPr/>
          </p:nvSpPr>
          <p:spPr>
            <a:xfrm>
              <a:off x="6059488" y="1636684"/>
              <a:ext cx="5256212" cy="1819048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38100" dir="2700000" algn="tl" rotWithShape="0">
                <a:schemeClr val="accent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C419E4-A884-4661-8755-40E6FA278F58}"/>
                </a:ext>
              </a:extLst>
            </p:cNvPr>
            <p:cNvSpPr/>
            <p:nvPr/>
          </p:nvSpPr>
          <p:spPr>
            <a:xfrm>
              <a:off x="6358375" y="1381942"/>
              <a:ext cx="1349000" cy="5094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5CD897F-1DBC-4537-A386-B47C1AEA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3614772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问题二：有趣有益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AC620A-91E0-45EF-B301-019EFB1E77BC}"/>
              </a:ext>
            </a:extLst>
          </p:cNvPr>
          <p:cNvSpPr txBox="1"/>
          <p:nvPr/>
        </p:nvSpPr>
        <p:spPr>
          <a:xfrm>
            <a:off x="6358375" y="2007319"/>
            <a:ext cx="4658439" cy="610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有趣就是好玩，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不只局限专业内容，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还要让用户觉得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有趣。添加一些网络流行元素吸引用户群体。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3BB3DC-19DC-4125-8F48-C4480EC44CEB}"/>
              </a:ext>
            </a:extLst>
          </p:cNvPr>
          <p:cNvSpPr txBox="1"/>
          <p:nvPr/>
        </p:nvSpPr>
        <p:spPr>
          <a:xfrm>
            <a:off x="6691750" y="1471067"/>
            <a:ext cx="6822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28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2400" dirty="0"/>
              <a:t>有趣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D7A405-ED30-410A-91DE-A1533D46AD74}"/>
              </a:ext>
            </a:extLst>
          </p:cNvPr>
          <p:cNvSpPr txBox="1"/>
          <p:nvPr/>
        </p:nvSpPr>
        <p:spPr>
          <a:xfrm>
            <a:off x="6358375" y="4476017"/>
            <a:ext cx="4658439" cy="610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有益是指短视频内容能给用户带来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价值，长期的制作一个系列的内容，让用户形成粘性持续观看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84E90E-96D7-4607-BE98-1038C21F39DB}"/>
              </a:ext>
            </a:extLst>
          </p:cNvPr>
          <p:cNvSpPr txBox="1"/>
          <p:nvPr/>
        </p:nvSpPr>
        <p:spPr>
          <a:xfrm>
            <a:off x="6691750" y="3939765"/>
            <a:ext cx="6822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28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2400" dirty="0"/>
              <a:t>有益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5DD91A-DEE5-4353-97FA-37F531401298}"/>
              </a:ext>
            </a:extLst>
          </p:cNvPr>
          <p:cNvGrpSpPr/>
          <p:nvPr/>
        </p:nvGrpSpPr>
        <p:grpSpPr>
          <a:xfrm>
            <a:off x="826513" y="1381943"/>
            <a:ext cx="4762500" cy="4819649"/>
            <a:chOff x="826513" y="1381943"/>
            <a:chExt cx="4762500" cy="481964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D96B69-9AB4-4B2F-B721-8FDB42B971B2}"/>
                </a:ext>
              </a:extLst>
            </p:cNvPr>
            <p:cNvGrpSpPr/>
            <p:nvPr/>
          </p:nvGrpSpPr>
          <p:grpSpPr>
            <a:xfrm>
              <a:off x="839788" y="1381943"/>
              <a:ext cx="4741862" cy="4558244"/>
              <a:chOff x="839788" y="1342197"/>
              <a:chExt cx="4741862" cy="4558244"/>
            </a:xfrm>
            <a:effectLst>
              <a:outerShdw dist="165100" dir="5400000" sx="97000" sy="97000" algn="t" rotWithShape="0">
                <a:schemeClr val="accent2"/>
              </a:outerShdw>
            </a:effectLst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A3B3441-21E4-4768-AA9F-2558F72637FB}"/>
                  </a:ext>
                </a:extLst>
              </p:cNvPr>
              <p:cNvSpPr/>
              <p:nvPr/>
            </p:nvSpPr>
            <p:spPr>
              <a:xfrm>
                <a:off x="839788" y="1851680"/>
                <a:ext cx="4741862" cy="404876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56F04342-D7EE-446F-8991-497EA40E5803}"/>
                  </a:ext>
                </a:extLst>
              </p:cNvPr>
              <p:cNvSpPr/>
              <p:nvPr/>
            </p:nvSpPr>
            <p:spPr>
              <a:xfrm>
                <a:off x="839788" y="1342197"/>
                <a:ext cx="4741862" cy="5094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6627DFCC-2D9F-4C9C-AD5F-C857FE91D25E}"/>
                  </a:ext>
                </a:extLst>
              </p:cNvPr>
              <p:cNvGrpSpPr/>
              <p:nvPr/>
            </p:nvGrpSpPr>
            <p:grpSpPr>
              <a:xfrm>
                <a:off x="990933" y="1486513"/>
                <a:ext cx="947738" cy="220853"/>
                <a:chOff x="1259517" y="1291075"/>
                <a:chExt cx="1181126" cy="275240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AACC9C2E-D46F-4D41-8187-3C40C56FCB8A}"/>
                    </a:ext>
                  </a:extLst>
                </p:cNvPr>
                <p:cNvSpPr/>
                <p:nvPr userDrawn="1"/>
              </p:nvSpPr>
              <p:spPr>
                <a:xfrm>
                  <a:off x="1259517" y="1291075"/>
                  <a:ext cx="275240" cy="27524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B6E1C1E9-6CCB-470D-897E-E22A4BA8D930}"/>
                    </a:ext>
                  </a:extLst>
                </p:cNvPr>
                <p:cNvSpPr/>
                <p:nvPr userDrawn="1"/>
              </p:nvSpPr>
              <p:spPr>
                <a:xfrm>
                  <a:off x="1712460" y="1291075"/>
                  <a:ext cx="275240" cy="275240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2C0E4C6-1189-4FBC-96CB-B58072B03EC6}"/>
                    </a:ext>
                  </a:extLst>
                </p:cNvPr>
                <p:cNvSpPr/>
                <p:nvPr userDrawn="1"/>
              </p:nvSpPr>
              <p:spPr>
                <a:xfrm>
                  <a:off x="2165403" y="1291075"/>
                  <a:ext cx="275240" cy="275240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6FAACAD-A1E7-4A10-BFE1-43B6737E4C56}"/>
                </a:ext>
              </a:extLst>
            </p:cNvPr>
            <p:cNvSpPr txBox="1"/>
            <p:nvPr/>
          </p:nvSpPr>
          <p:spPr>
            <a:xfrm>
              <a:off x="3095379" y="1544352"/>
              <a:ext cx="2335126" cy="18466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INTERESTING AND BENEFICIAL</a:t>
              </a:r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0D598C7E-B54D-4A94-BAA1-E1A03BFB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26513" y="1439092"/>
              <a:ext cx="4762500" cy="476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1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49D396-B962-4778-8AB3-57BCE8EE373B}"/>
              </a:ext>
            </a:extLst>
          </p:cNvPr>
          <p:cNvSpPr txBox="1"/>
          <p:nvPr/>
        </p:nvSpPr>
        <p:spPr>
          <a:xfrm>
            <a:off x="5264150" y="-33486"/>
            <a:ext cx="6341480" cy="69249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45000" spc="-300" dirty="0">
                <a:ln w="47625">
                  <a:solidFill>
                    <a:schemeClr val="bg1"/>
                  </a:solidFill>
                </a:ln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dist="25400" dir="2700000" algn="tl" rotWithShape="0">
                    <a:schemeClr val="accent2"/>
                  </a:outerShdw>
                </a:effectLst>
                <a:latin typeface="+mj-lt"/>
              </a:rPr>
              <a:t>02</a:t>
            </a:r>
            <a:endParaRPr lang="zh-CN" altLang="en-US" sz="45000" spc="-300" dirty="0">
              <a:ln w="47625">
                <a:solidFill>
                  <a:schemeClr val="bg1"/>
                </a:solidFill>
              </a:ln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dist="254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3CCCA5-D414-43C9-9594-F753DD805EC1}"/>
              </a:ext>
            </a:extLst>
          </p:cNvPr>
          <p:cNvGrpSpPr/>
          <p:nvPr/>
        </p:nvGrpSpPr>
        <p:grpSpPr>
          <a:xfrm>
            <a:off x="-57151" y="2101322"/>
            <a:ext cx="6991351" cy="2655356"/>
            <a:chOff x="-57151" y="2101322"/>
            <a:chExt cx="7136375" cy="2655356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D790B35-C006-4A35-9CBC-B09C223231C4}"/>
                </a:ext>
              </a:extLst>
            </p:cNvPr>
            <p:cNvSpPr/>
            <p:nvPr/>
          </p:nvSpPr>
          <p:spPr>
            <a:xfrm>
              <a:off x="-57151" y="2242078"/>
              <a:ext cx="7136375" cy="25146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4DBF5E-2140-4F31-A017-33A16FBF6506}"/>
                </a:ext>
              </a:extLst>
            </p:cNvPr>
            <p:cNvSpPr/>
            <p:nvPr/>
          </p:nvSpPr>
          <p:spPr>
            <a:xfrm>
              <a:off x="-57150" y="2101322"/>
              <a:ext cx="6999418" cy="2514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B9AAB6F9-B475-4826-90C4-C37645EF85B2}"/>
                </a:ext>
              </a:extLst>
            </p:cNvPr>
            <p:cNvGrpSpPr/>
            <p:nvPr/>
          </p:nvGrpSpPr>
          <p:grpSpPr>
            <a:xfrm>
              <a:off x="4721737" y="3459465"/>
              <a:ext cx="1559190" cy="693929"/>
              <a:chOff x="4721737" y="3446765"/>
              <a:chExt cx="1559190" cy="6939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B3EFAF21-EC1D-4562-8CC2-9A15D390E654}"/>
                  </a:ext>
                </a:extLst>
              </p:cNvPr>
              <p:cNvGrpSpPr/>
              <p:nvPr/>
            </p:nvGrpSpPr>
            <p:grpSpPr>
              <a:xfrm>
                <a:off x="4721737" y="344676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ED49960E-826D-4D5D-8EDB-7B288F4F3638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79259307-CBDE-4AAB-95CB-DF3AFC7D6C7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B3515673-0F59-40C0-B0B2-ADA53C8DBE63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B9898A9C-8870-4419-AA21-A327376C12B3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85CCFC6F-9AE0-4CEF-A317-5885176F7303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>
                  <a:extLst>
                    <a:ext uri="{FF2B5EF4-FFF2-40B4-BE49-F238E27FC236}">
                      <a16:creationId xmlns:a16="http://schemas.microsoft.com/office/drawing/2014/main" id="{DA71B1CF-C313-4775-B756-2AA14ECA0CA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3A10C607-0DB9-4B58-923C-5D8C8CB26D8B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0E0C8AD1-0092-438D-B675-07B998FF6F05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4522BA70-18BF-4643-B675-3CF513600E57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D00F79-A214-4CA2-BBE2-4E24B93F522C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CCADEB5E-33C1-48FB-98F3-BBE2ABB55930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>
                  <a:extLst>
                    <a:ext uri="{FF2B5EF4-FFF2-40B4-BE49-F238E27FC236}">
                      <a16:creationId xmlns:a16="http://schemas.microsoft.com/office/drawing/2014/main" id="{7891372B-95A8-4D65-97B2-779A4021603D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C42026BA-C091-4041-A9B7-4B9F8E445359}"/>
                  </a:ext>
                </a:extLst>
              </p:cNvPr>
              <p:cNvGrpSpPr/>
              <p:nvPr/>
            </p:nvGrpSpPr>
            <p:grpSpPr>
              <a:xfrm>
                <a:off x="4721737" y="359993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B4086C0E-8B77-43A5-8A02-688ABA6F07CF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A8EA0A4F-5287-48C4-ACA4-31291F8B8060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AF8A0759-CE63-4A59-8137-75DFB06B2B4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8AD2EC2B-3842-429D-AF2F-376FE99253E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47C150EB-6748-4A45-AD6E-99F1008B3BD6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2422D239-3922-4468-9709-F0499B42B4B5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6812FD42-8A4C-495C-B5FC-81FD79003BAC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>
                  <a:extLst>
                    <a:ext uri="{FF2B5EF4-FFF2-40B4-BE49-F238E27FC236}">
                      <a16:creationId xmlns:a16="http://schemas.microsoft.com/office/drawing/2014/main" id="{8D4D1DE1-D8CA-4DB1-BFAE-58CDA876A440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>
                  <a:extLst>
                    <a:ext uri="{FF2B5EF4-FFF2-40B4-BE49-F238E27FC236}">
                      <a16:creationId xmlns:a16="http://schemas.microsoft.com/office/drawing/2014/main" id="{80FA0D14-866E-48F4-A990-CC512FC80D16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7EFB010-FCB0-4CFA-B228-FF2DCB8A04E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7D1C3A45-A52A-47DC-BC1E-92B3E59E689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825546FD-BFB0-4202-978C-D37357240298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F044B029-CCD1-4151-9ADF-647D876D2960}"/>
                  </a:ext>
                </a:extLst>
              </p:cNvPr>
              <p:cNvGrpSpPr/>
              <p:nvPr/>
            </p:nvGrpSpPr>
            <p:grpSpPr>
              <a:xfrm>
                <a:off x="4721737" y="3753095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2926A96B-6C84-4193-9ED6-5E8735D6EB3A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3E3C0375-C198-4F62-9B42-6250EEBA33E6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>
                  <a:extLst>
                    <a:ext uri="{FF2B5EF4-FFF2-40B4-BE49-F238E27FC236}">
                      <a16:creationId xmlns:a16="http://schemas.microsoft.com/office/drawing/2014/main" id="{5D475A95-8F46-414F-B07F-6BCEC75372A6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ECA3FA19-00FC-46DB-A822-3406666FC276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823350DE-71E4-42FC-BA4C-B778E98B7DE4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316F9F3F-1E42-4BBF-AE85-4E00AA4ED1D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41104E0F-6C9C-464F-8862-8FA1A2C546AA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4D128C4-238F-42B4-84A8-EEE2E067E792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FF149BF8-559E-469C-8961-4AEC523B5A72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18D57FCD-CAEF-4248-9925-314CE7B7C81D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D37BF17A-D9B0-4498-9442-017B0ACD9382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41328781-24F4-4ECA-8639-E31A7309299F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EDD71E62-9620-41BF-BF31-038BA03CA49D}"/>
                  </a:ext>
                </a:extLst>
              </p:cNvPr>
              <p:cNvGrpSpPr/>
              <p:nvPr/>
            </p:nvGrpSpPr>
            <p:grpSpPr>
              <a:xfrm>
                <a:off x="4721737" y="390626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2DA53A06-86E2-4A8F-8050-3D81576FDF1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椭圆 226">
                  <a:extLst>
                    <a:ext uri="{FF2B5EF4-FFF2-40B4-BE49-F238E27FC236}">
                      <a16:creationId xmlns:a16="http://schemas.microsoft.com/office/drawing/2014/main" id="{215E85F2-D8ED-4C78-8FE1-215A074D32CE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椭圆 227">
                  <a:extLst>
                    <a:ext uri="{FF2B5EF4-FFF2-40B4-BE49-F238E27FC236}">
                      <a16:creationId xmlns:a16="http://schemas.microsoft.com/office/drawing/2014/main" id="{711EDBA9-B0CD-4C15-A5CF-AB283509C34C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CE0B4895-7462-47AC-9D7A-7E5E254CBE29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F361B0A2-CB60-40E0-A1B1-4076EBFA00B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21640900-77FE-473F-98E7-AF235B99FD71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C8E1ABA-727D-4912-A0D9-91C883B85CA6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A739225D-DB86-4127-AAA4-7802362CAFE9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D7B910EB-D57C-4D42-8386-FD3E53DE9C9E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B8443E8-4A5E-4DBA-9309-217284E8E7CE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1F86AE0E-516B-4F30-A603-F1F0421D1DB5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37D395F7-241B-4D8C-AC56-BA80ECC63534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BF42CCE5-6165-4753-8B38-612DAB7A1605}"/>
                  </a:ext>
                </a:extLst>
              </p:cNvPr>
              <p:cNvGrpSpPr/>
              <p:nvPr/>
            </p:nvGrpSpPr>
            <p:grpSpPr>
              <a:xfrm>
                <a:off x="4721737" y="4061770"/>
                <a:ext cx="1559190" cy="78924"/>
                <a:chOff x="4721737" y="3446765"/>
                <a:chExt cx="1559190" cy="7892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FF0D5244-CD7D-4251-A371-82499803DD9B}"/>
                    </a:ext>
                  </a:extLst>
                </p:cNvPr>
                <p:cNvSpPr/>
                <p:nvPr/>
              </p:nvSpPr>
              <p:spPr>
                <a:xfrm>
                  <a:off x="47217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9ED9E185-8343-4536-AFE5-AA9C685136AD}"/>
                    </a:ext>
                  </a:extLst>
                </p:cNvPr>
                <p:cNvSpPr/>
                <p:nvPr/>
              </p:nvSpPr>
              <p:spPr>
                <a:xfrm>
                  <a:off x="485630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0442AF3B-9688-459B-87B4-BCF898980B3B}"/>
                    </a:ext>
                  </a:extLst>
                </p:cNvPr>
                <p:cNvSpPr/>
                <p:nvPr/>
              </p:nvSpPr>
              <p:spPr>
                <a:xfrm>
                  <a:off x="499087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26E4F1B4-EAC8-4C66-88C6-B2390F1814BB}"/>
                    </a:ext>
                  </a:extLst>
                </p:cNvPr>
                <p:cNvSpPr/>
                <p:nvPr/>
              </p:nvSpPr>
              <p:spPr>
                <a:xfrm>
                  <a:off x="512544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FA7A74F4-D657-4E99-8EAF-404DBFE07192}"/>
                    </a:ext>
                  </a:extLst>
                </p:cNvPr>
                <p:cNvSpPr/>
                <p:nvPr/>
              </p:nvSpPr>
              <p:spPr>
                <a:xfrm>
                  <a:off x="526001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B0C59C9F-7483-4E41-90C5-A1BBCABD1E28}"/>
                    </a:ext>
                  </a:extLst>
                </p:cNvPr>
                <p:cNvSpPr/>
                <p:nvPr/>
              </p:nvSpPr>
              <p:spPr>
                <a:xfrm>
                  <a:off x="539458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B2D2217-12B8-478C-B2A5-46652010EAA8}"/>
                    </a:ext>
                  </a:extLst>
                </p:cNvPr>
                <p:cNvSpPr/>
                <p:nvPr/>
              </p:nvSpPr>
              <p:spPr>
                <a:xfrm>
                  <a:off x="552915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E79E5448-4714-4C80-BCD0-F0FCF49B6094}"/>
                    </a:ext>
                  </a:extLst>
                </p:cNvPr>
                <p:cNvSpPr/>
                <p:nvPr/>
              </p:nvSpPr>
              <p:spPr>
                <a:xfrm>
                  <a:off x="566372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9BFB2B10-905D-4A7A-B10A-9B0653CDFFCF}"/>
                    </a:ext>
                  </a:extLst>
                </p:cNvPr>
                <p:cNvSpPr/>
                <p:nvPr/>
              </p:nvSpPr>
              <p:spPr>
                <a:xfrm>
                  <a:off x="579829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B6AE1802-AC0D-48EC-BC84-44C9017DDE36}"/>
                    </a:ext>
                  </a:extLst>
                </p:cNvPr>
                <p:cNvSpPr/>
                <p:nvPr/>
              </p:nvSpPr>
              <p:spPr>
                <a:xfrm>
                  <a:off x="593286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A083004-A285-4E1F-B3B0-6A7B200FE31B}"/>
                    </a:ext>
                  </a:extLst>
                </p:cNvPr>
                <p:cNvSpPr/>
                <p:nvPr/>
              </p:nvSpPr>
              <p:spPr>
                <a:xfrm>
                  <a:off x="6067437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8655A6B9-AE73-4832-8DA8-B3FD0D8C7EE6}"/>
                    </a:ext>
                  </a:extLst>
                </p:cNvPr>
                <p:cNvSpPr/>
                <p:nvPr/>
              </p:nvSpPr>
              <p:spPr>
                <a:xfrm>
                  <a:off x="6202003" y="3446765"/>
                  <a:ext cx="78924" cy="7892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F46FB1D3-6C50-4449-BFBC-F5FB96A287AF}"/>
                </a:ext>
              </a:extLst>
            </p:cNvPr>
            <p:cNvGrpSpPr/>
            <p:nvPr/>
          </p:nvGrpSpPr>
          <p:grpSpPr>
            <a:xfrm>
              <a:off x="644821" y="2385235"/>
              <a:ext cx="461637" cy="1768159"/>
              <a:chOff x="644821" y="2372535"/>
              <a:chExt cx="461637" cy="1768159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F2B3397F-A066-4C94-A073-40E4145783C9}"/>
                  </a:ext>
                </a:extLst>
              </p:cNvPr>
              <p:cNvGrpSpPr/>
              <p:nvPr/>
            </p:nvGrpSpPr>
            <p:grpSpPr>
              <a:xfrm>
                <a:off x="644821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53A9CB7-702C-44E4-9824-B371DB574AE8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椭圆 422">
                  <a:extLst>
                    <a:ext uri="{FF2B5EF4-FFF2-40B4-BE49-F238E27FC236}">
                      <a16:creationId xmlns:a16="http://schemas.microsoft.com/office/drawing/2014/main" id="{46858391-34F2-49FC-B36B-75E26F4AC1D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椭圆 423">
                  <a:extLst>
                    <a:ext uri="{FF2B5EF4-FFF2-40B4-BE49-F238E27FC236}">
                      <a16:creationId xmlns:a16="http://schemas.microsoft.com/office/drawing/2014/main" id="{C2EEAE82-22A4-48E2-8B49-2BADC7607FD9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18118D24-8FE5-479B-8832-9281CDFAFE3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642C74BA-AE4F-4963-B4DA-8A0F8B17D08C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椭圆 426">
                  <a:extLst>
                    <a:ext uri="{FF2B5EF4-FFF2-40B4-BE49-F238E27FC236}">
                      <a16:creationId xmlns:a16="http://schemas.microsoft.com/office/drawing/2014/main" id="{26FCC4E9-1940-4DA4-BE6B-1F127B4DCE19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832B4E78-25ED-4564-BED8-2C4333A67CA3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CFEC680C-959A-4D89-ADA0-266FB3D7FE7C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F6969123-C47F-4591-8439-1B3193E56CD8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椭圆 430">
                  <a:extLst>
                    <a:ext uri="{FF2B5EF4-FFF2-40B4-BE49-F238E27FC236}">
                      <a16:creationId xmlns:a16="http://schemas.microsoft.com/office/drawing/2014/main" id="{9A9FFD69-4838-46B4-B66A-9471C28300FD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6493542-2261-416A-A12E-819AE75A126C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椭圆 432">
                  <a:extLst>
                    <a:ext uri="{FF2B5EF4-FFF2-40B4-BE49-F238E27FC236}">
                      <a16:creationId xmlns:a16="http://schemas.microsoft.com/office/drawing/2014/main" id="{571F3092-357D-402D-B4FB-FBFA3BE419A3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5C588C79-5FBC-4C69-8A7D-B2909891EED3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236FA0DC-BBAE-4290-BA08-E03EFD09F9C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CE9BF8E9-E468-4176-A48C-BA8FA799DC90}"/>
                  </a:ext>
                </a:extLst>
              </p:cNvPr>
              <p:cNvGrpSpPr/>
              <p:nvPr/>
            </p:nvGrpSpPr>
            <p:grpSpPr>
              <a:xfrm>
                <a:off x="773389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0C085EC5-55AA-4C3A-AFC4-BCFB5223F8AA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980ECCA0-AE7B-4007-AB1F-24F0953B47BD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5C0D41C3-2559-4E4C-9C80-1644EBC79D9B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AA8AA9EE-7C72-4216-AB9A-B88BF7D4490E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403780F6-F586-42B8-B310-5600A38530B5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椭圆 412">
                  <a:extLst>
                    <a:ext uri="{FF2B5EF4-FFF2-40B4-BE49-F238E27FC236}">
                      <a16:creationId xmlns:a16="http://schemas.microsoft.com/office/drawing/2014/main" id="{6A20D1B4-02D7-4E66-B08C-E5DFA7243D62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椭圆 413">
                  <a:extLst>
                    <a:ext uri="{FF2B5EF4-FFF2-40B4-BE49-F238E27FC236}">
                      <a16:creationId xmlns:a16="http://schemas.microsoft.com/office/drawing/2014/main" id="{15678FCA-12B3-46F9-9E96-0C9B0CEB1E5C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椭圆 414">
                  <a:extLst>
                    <a:ext uri="{FF2B5EF4-FFF2-40B4-BE49-F238E27FC236}">
                      <a16:creationId xmlns:a16="http://schemas.microsoft.com/office/drawing/2014/main" id="{97EA72E3-90C0-43D1-BB81-C34A66F30CB4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DE6CF3C-2F67-43A5-8D51-2AC1E98E2B1C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BC8E8555-DAF1-4378-8484-A80E1EF2EDA1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CE3A7A91-A8AF-4688-AE43-FD2FE6650CF1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D78B961D-44A0-43E7-9EE1-692D521CBB6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B94E297F-836D-4168-A7CC-2F71252F15D4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E23392A-07BA-4979-9D94-A70B477179B7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FFB79FA2-3D25-4B09-A2CE-DEA9B21DEED2}"/>
                  </a:ext>
                </a:extLst>
              </p:cNvPr>
              <p:cNvGrpSpPr/>
              <p:nvPr/>
            </p:nvGrpSpPr>
            <p:grpSpPr>
              <a:xfrm>
                <a:off x="901957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3B6CC7D3-94B5-46CC-9779-BD0583F7EC84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332F5504-7EB2-44B5-9EEC-6E8711A3DF27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34558E99-3AF9-499C-A81F-6F9AEA82EDC7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C91420A6-21DE-4D28-9092-81F9233E6EA8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FE7EA190-392A-442C-A9FA-B9BBC304D421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363B3AF0-46CB-481F-A3DD-CECA0BE51F71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11FDAACA-D83B-42D8-BCB8-AD1ECDFF46FF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13E6C07F-849A-4C22-A0DB-4AC7A3156E2D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椭圆 401">
                  <a:extLst>
                    <a:ext uri="{FF2B5EF4-FFF2-40B4-BE49-F238E27FC236}">
                      <a16:creationId xmlns:a16="http://schemas.microsoft.com/office/drawing/2014/main" id="{DB217665-86B6-436F-8275-22FB1AC4693B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3E1E3B4E-A130-4D0D-925D-8A5ED2A795EE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椭圆 403">
                  <a:extLst>
                    <a:ext uri="{FF2B5EF4-FFF2-40B4-BE49-F238E27FC236}">
                      <a16:creationId xmlns:a16="http://schemas.microsoft.com/office/drawing/2014/main" id="{72BE4728-E93A-486B-9B3C-453BAC942F6E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3B863C49-DAA9-460E-ABEE-E9EDCD8677DF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椭圆 405">
                  <a:extLst>
                    <a:ext uri="{FF2B5EF4-FFF2-40B4-BE49-F238E27FC236}">
                      <a16:creationId xmlns:a16="http://schemas.microsoft.com/office/drawing/2014/main" id="{CA277365-A8ED-496A-9ECE-F60094694255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89BB0641-4AD3-4138-A592-702193B7A135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9" name="组合 378">
                <a:extLst>
                  <a:ext uri="{FF2B5EF4-FFF2-40B4-BE49-F238E27FC236}">
                    <a16:creationId xmlns:a16="http://schemas.microsoft.com/office/drawing/2014/main" id="{1D7915DE-DF04-4892-9779-3A431C714F54}"/>
                  </a:ext>
                </a:extLst>
              </p:cNvPr>
              <p:cNvGrpSpPr/>
              <p:nvPr/>
            </p:nvGrpSpPr>
            <p:grpSpPr>
              <a:xfrm>
                <a:off x="1030525" y="2372535"/>
                <a:ext cx="75933" cy="1768159"/>
                <a:chOff x="644821" y="2372535"/>
                <a:chExt cx="75933" cy="1768159"/>
              </a:xfrm>
            </p:grpSpPr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2BDD92E-B6EB-42B6-9CA5-70959D127FAD}"/>
                    </a:ext>
                  </a:extLst>
                </p:cNvPr>
                <p:cNvSpPr/>
                <p:nvPr/>
              </p:nvSpPr>
              <p:spPr>
                <a:xfrm rot="5400000">
                  <a:off x="644821" y="237253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3D19F47C-6EE4-45C2-ACA5-4ADDC92F04F5}"/>
                    </a:ext>
                  </a:extLst>
                </p:cNvPr>
                <p:cNvSpPr/>
                <p:nvPr/>
              </p:nvSpPr>
              <p:spPr>
                <a:xfrm rot="5400000">
                  <a:off x="644821" y="250270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D93A0676-790E-4ECE-B7A3-1CFC6D23D462}"/>
                    </a:ext>
                  </a:extLst>
                </p:cNvPr>
                <p:cNvSpPr/>
                <p:nvPr/>
              </p:nvSpPr>
              <p:spPr>
                <a:xfrm rot="5400000">
                  <a:off x="644821" y="263287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FD06642-A0EA-4AFF-97F4-D555E8B0CBF5}"/>
                    </a:ext>
                  </a:extLst>
                </p:cNvPr>
                <p:cNvSpPr/>
                <p:nvPr/>
              </p:nvSpPr>
              <p:spPr>
                <a:xfrm rot="5400000">
                  <a:off x="644821" y="2763048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71B2980E-71E0-4E26-9B89-2EAEE0695C49}"/>
                    </a:ext>
                  </a:extLst>
                </p:cNvPr>
                <p:cNvSpPr/>
                <p:nvPr/>
              </p:nvSpPr>
              <p:spPr>
                <a:xfrm rot="5400000">
                  <a:off x="644821" y="2893219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A5544579-B656-4F4A-8AC1-1966B4C0AE1B}"/>
                    </a:ext>
                  </a:extLst>
                </p:cNvPr>
                <p:cNvSpPr/>
                <p:nvPr/>
              </p:nvSpPr>
              <p:spPr>
                <a:xfrm rot="5400000">
                  <a:off x="644821" y="3023390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4B3FD579-501D-45C9-86F6-39D110505659}"/>
                    </a:ext>
                  </a:extLst>
                </p:cNvPr>
                <p:cNvSpPr/>
                <p:nvPr/>
              </p:nvSpPr>
              <p:spPr>
                <a:xfrm rot="5400000">
                  <a:off x="644821" y="31535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7A7177FB-08CA-48FA-80DD-49FBC04C0351}"/>
                    </a:ext>
                  </a:extLst>
                </p:cNvPr>
                <p:cNvSpPr/>
                <p:nvPr/>
              </p:nvSpPr>
              <p:spPr>
                <a:xfrm rot="5400000">
                  <a:off x="644821" y="3283732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34D2F2FB-C83B-4829-A067-73CF69C594D9}"/>
                    </a:ext>
                  </a:extLst>
                </p:cNvPr>
                <p:cNvSpPr/>
                <p:nvPr/>
              </p:nvSpPr>
              <p:spPr>
                <a:xfrm rot="5400000">
                  <a:off x="644821" y="3413903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A9E51683-DAF4-4783-BF47-031FDB26B3D6}"/>
                    </a:ext>
                  </a:extLst>
                </p:cNvPr>
                <p:cNvSpPr/>
                <p:nvPr/>
              </p:nvSpPr>
              <p:spPr>
                <a:xfrm rot="5400000">
                  <a:off x="644821" y="3544074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DDBAE159-5021-49F7-B361-2EFF7BAFB714}"/>
                    </a:ext>
                  </a:extLst>
                </p:cNvPr>
                <p:cNvSpPr/>
                <p:nvPr/>
              </p:nvSpPr>
              <p:spPr>
                <a:xfrm rot="5400000">
                  <a:off x="644821" y="3674245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D46A99AB-02DD-44E2-BDFF-4893A1667F26}"/>
                    </a:ext>
                  </a:extLst>
                </p:cNvPr>
                <p:cNvSpPr/>
                <p:nvPr/>
              </p:nvSpPr>
              <p:spPr>
                <a:xfrm rot="5400000">
                  <a:off x="644821" y="3804416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E1B7C7C1-DD91-4AEA-A02E-D4518FF6BCC6}"/>
                    </a:ext>
                  </a:extLst>
                </p:cNvPr>
                <p:cNvSpPr/>
                <p:nvPr/>
              </p:nvSpPr>
              <p:spPr>
                <a:xfrm rot="5400000">
                  <a:off x="644821" y="3934587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86B78F0B-7D31-4E38-9BAF-6E1AE980E998}"/>
                    </a:ext>
                  </a:extLst>
                </p:cNvPr>
                <p:cNvSpPr/>
                <p:nvPr/>
              </p:nvSpPr>
              <p:spPr>
                <a:xfrm rot="5400000">
                  <a:off x="644821" y="4064761"/>
                  <a:ext cx="75933" cy="759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6" name="组合 435">
              <a:extLst>
                <a:ext uri="{FF2B5EF4-FFF2-40B4-BE49-F238E27FC236}">
                  <a16:creationId xmlns:a16="http://schemas.microsoft.com/office/drawing/2014/main" id="{ED79EA71-D67A-428F-9C25-77AAD95A0577}"/>
                </a:ext>
              </a:extLst>
            </p:cNvPr>
            <p:cNvGrpSpPr/>
            <p:nvPr/>
          </p:nvGrpSpPr>
          <p:grpSpPr>
            <a:xfrm>
              <a:off x="857170" y="3703149"/>
              <a:ext cx="3522231" cy="803190"/>
              <a:chOff x="1295400" y="4614866"/>
              <a:chExt cx="2744470" cy="803190"/>
            </a:xfrm>
            <a:effectLst>
              <a:outerShdw dist="25400" dir="5400000" algn="t" rotWithShape="0">
                <a:schemeClr val="accent2"/>
              </a:outerShdw>
            </a:effectLst>
          </p:grpSpPr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0ECEEAFA-032E-4EAF-9A27-91418A136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5016461"/>
                <a:ext cx="2402681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348D207E-9A69-4519-892C-8C20C6878311}"/>
                  </a:ext>
                </a:extLst>
              </p:cNvPr>
              <p:cNvGrpSpPr/>
              <p:nvPr/>
            </p:nvGrpSpPr>
            <p:grpSpPr>
              <a:xfrm rot="10800000">
                <a:off x="3399156" y="4614866"/>
                <a:ext cx="640714" cy="803190"/>
                <a:chOff x="4655820" y="3764280"/>
                <a:chExt cx="1051560" cy="2103120"/>
              </a:xfrm>
            </p:grpSpPr>
            <p:sp>
              <p:nvSpPr>
                <p:cNvPr id="439" name="弧形 438">
                  <a:extLst>
                    <a:ext uri="{FF2B5EF4-FFF2-40B4-BE49-F238E27FC236}">
                      <a16:creationId xmlns:a16="http://schemas.microsoft.com/office/drawing/2014/main" id="{36B99E24-29C7-4681-8A38-43C4F0416C35}"/>
                    </a:ext>
                  </a:extLst>
                </p:cNvPr>
                <p:cNvSpPr/>
                <p:nvPr/>
              </p:nvSpPr>
              <p:spPr>
                <a:xfrm>
                  <a:off x="4655820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0" name="弧形 439">
                  <a:extLst>
                    <a:ext uri="{FF2B5EF4-FFF2-40B4-BE49-F238E27FC236}">
                      <a16:creationId xmlns:a16="http://schemas.microsoft.com/office/drawing/2014/main" id="{4ECBEAB7-C02B-470E-9A15-8EE81ADB7C6C}"/>
                    </a:ext>
                  </a:extLst>
                </p:cNvPr>
                <p:cNvSpPr/>
                <p:nvPr/>
              </p:nvSpPr>
              <p:spPr>
                <a:xfrm flipV="1">
                  <a:off x="4655820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F9B94CC-758A-4B63-AC33-AF5041BA73D3}"/>
              </a:ext>
            </a:extLst>
          </p:cNvPr>
          <p:cNvSpPr txBox="1"/>
          <p:nvPr/>
        </p:nvSpPr>
        <p:spPr>
          <a:xfrm>
            <a:off x="839788" y="2410119"/>
            <a:ext cx="5441139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dist">
              <a:defRPr sz="96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5400000" algn="t" rotWithShape="0">
                    <a:schemeClr val="accent2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8000" dirty="0"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内容的策划</a:t>
            </a:r>
          </a:p>
        </p:txBody>
      </p:sp>
    </p:spTree>
    <p:extLst>
      <p:ext uri="{BB962C8B-B14F-4D97-AF65-F5344CB8AC3E}">
        <p14:creationId xmlns:p14="http://schemas.microsoft.com/office/powerpoint/2010/main" val="39185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4A9D-37BA-4290-9FBD-8DC196DA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4579780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创作内容脚本</a:t>
            </a:r>
            <a:r>
              <a:rPr lang="en-US" altLang="zh-CN" dirty="0"/>
              <a:t>-</a:t>
            </a:r>
            <a:r>
              <a:rPr lang="zh-CN" altLang="en-US" dirty="0"/>
              <a:t>脚本概述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E5F130-2E40-4616-9DBC-D393C3D82896}"/>
              </a:ext>
            </a:extLst>
          </p:cNvPr>
          <p:cNvGrpSpPr/>
          <p:nvPr/>
        </p:nvGrpSpPr>
        <p:grpSpPr>
          <a:xfrm>
            <a:off x="6610351" y="1410518"/>
            <a:ext cx="4741862" cy="4558244"/>
            <a:chOff x="839788" y="1342197"/>
            <a:chExt cx="4741862" cy="4558244"/>
          </a:xfrm>
          <a:effectLst>
            <a:outerShdw dist="165100" dir="5400000" sx="97000" sy="97000" algn="t" rotWithShape="0">
              <a:schemeClr val="accent2"/>
            </a:outerShdw>
          </a:effectLst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150E4A-F572-4CC0-A439-60F4A84D0FA0}"/>
                </a:ext>
              </a:extLst>
            </p:cNvPr>
            <p:cNvSpPr/>
            <p:nvPr/>
          </p:nvSpPr>
          <p:spPr>
            <a:xfrm>
              <a:off x="839788" y="1851680"/>
              <a:ext cx="4741862" cy="404876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DC71CC-AAEB-434F-A3F2-6D2FDB61A4F0}"/>
                </a:ext>
              </a:extLst>
            </p:cNvPr>
            <p:cNvSpPr/>
            <p:nvPr/>
          </p:nvSpPr>
          <p:spPr>
            <a:xfrm>
              <a:off x="839788" y="1342197"/>
              <a:ext cx="4741862" cy="50948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24E29C-7887-423D-A48E-996172310ADE}"/>
                </a:ext>
              </a:extLst>
            </p:cNvPr>
            <p:cNvGrpSpPr/>
            <p:nvPr/>
          </p:nvGrpSpPr>
          <p:grpSpPr>
            <a:xfrm>
              <a:off x="990933" y="1486513"/>
              <a:ext cx="947738" cy="220853"/>
              <a:chOff x="1259517" y="1291075"/>
              <a:chExt cx="1181126" cy="27524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36952DD-18CC-48F7-BDA8-517418327A25}"/>
                  </a:ext>
                </a:extLst>
              </p:cNvPr>
              <p:cNvSpPr/>
              <p:nvPr userDrawn="1"/>
            </p:nvSpPr>
            <p:spPr>
              <a:xfrm>
                <a:off x="1259517" y="1291075"/>
                <a:ext cx="275240" cy="2752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330EC06-64FA-4866-8702-75C67F18B4EF}"/>
                  </a:ext>
                </a:extLst>
              </p:cNvPr>
              <p:cNvSpPr/>
              <p:nvPr userDrawn="1"/>
            </p:nvSpPr>
            <p:spPr>
              <a:xfrm>
                <a:off x="1712460" y="1291075"/>
                <a:ext cx="275240" cy="27524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55A840B-88D5-43F4-A028-1587EAE78CFE}"/>
                  </a:ext>
                </a:extLst>
              </p:cNvPr>
              <p:cNvSpPr/>
              <p:nvPr userDrawn="1"/>
            </p:nvSpPr>
            <p:spPr>
              <a:xfrm>
                <a:off x="2165403" y="1291075"/>
                <a:ext cx="275240" cy="275240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FF91217-5325-4629-B1C0-1F09AB48CD3F}"/>
              </a:ext>
            </a:extLst>
          </p:cNvPr>
          <p:cNvSpPr txBox="1"/>
          <p:nvPr/>
        </p:nvSpPr>
        <p:spPr>
          <a:xfrm>
            <a:off x="8783290" y="1572927"/>
            <a:ext cx="241777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AUTHORING CONTENT SCRIPTS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6750D241-9D41-42E9-8F76-C0FBB50096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1431925"/>
            <a:ext cx="4762500" cy="4762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87372A-9199-4F3A-BAC0-241E555FA50B}"/>
              </a:ext>
            </a:extLst>
          </p:cNvPr>
          <p:cNvSpPr txBox="1"/>
          <p:nvPr/>
        </p:nvSpPr>
        <p:spPr>
          <a:xfrm>
            <a:off x="838200" y="1857019"/>
            <a:ext cx="4741862" cy="9291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脚本通常出现在影视、戏剧领域中，通常是指表演戏剧、拍摄电影等所依据的底本或书稿的底本，作为故事的发展大纲，用以确定故事的发展方向。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9FD6DD-6712-4B02-BF63-332156998CC9}"/>
              </a:ext>
            </a:extLst>
          </p:cNvPr>
          <p:cNvSpPr txBox="1"/>
          <p:nvPr/>
        </p:nvSpPr>
        <p:spPr>
          <a:xfrm>
            <a:off x="1593632" y="143274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视频脚本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9FD04D-29B8-49AD-B4B2-772842E400BD}"/>
              </a:ext>
            </a:extLst>
          </p:cNvPr>
          <p:cNvGrpSpPr/>
          <p:nvPr/>
        </p:nvGrpSpPr>
        <p:grpSpPr>
          <a:xfrm>
            <a:off x="848245" y="1505884"/>
            <a:ext cx="625750" cy="197651"/>
            <a:chOff x="7765723" y="-798866"/>
            <a:chExt cx="3358126" cy="1060704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C4EBED8-4BB5-409A-B075-848162F5BD66}"/>
                </a:ext>
              </a:extLst>
            </p:cNvPr>
            <p:cNvSpPr/>
            <p:nvPr/>
          </p:nvSpPr>
          <p:spPr>
            <a:xfrm rot="5400000">
              <a:off x="7692571" y="-725714"/>
              <a:ext cx="1060704" cy="914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D19F4778-FC51-49ED-9B32-1ED93A6A4ED7}"/>
                </a:ext>
              </a:extLst>
            </p:cNvPr>
            <p:cNvSpPr/>
            <p:nvPr/>
          </p:nvSpPr>
          <p:spPr>
            <a:xfrm rot="5400000">
              <a:off x="8914434" y="-725714"/>
              <a:ext cx="1060704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26D2E819-7B53-408A-B12E-225455325AC6}"/>
                </a:ext>
              </a:extLst>
            </p:cNvPr>
            <p:cNvSpPr/>
            <p:nvPr/>
          </p:nvSpPr>
          <p:spPr>
            <a:xfrm rot="5400000">
              <a:off x="10136297" y="-725714"/>
              <a:ext cx="1060704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4F17D11-88E5-452A-A39C-E94815445F14}"/>
              </a:ext>
            </a:extLst>
          </p:cNvPr>
          <p:cNvSpPr txBox="1"/>
          <p:nvPr/>
        </p:nvSpPr>
        <p:spPr>
          <a:xfrm>
            <a:off x="838200" y="3608384"/>
            <a:ext cx="4741862" cy="2905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提前规划好视频的内容，提高制作速度。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DBFE1F-2A0B-47D4-B5CF-30D88DCDA265}"/>
              </a:ext>
            </a:extLst>
          </p:cNvPr>
          <p:cNvSpPr txBox="1"/>
          <p:nvPr/>
        </p:nvSpPr>
        <p:spPr>
          <a:xfrm>
            <a:off x="1593632" y="3184108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短视频的应用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30A97C-8A45-4D53-B0CE-49C0EE33D183}"/>
              </a:ext>
            </a:extLst>
          </p:cNvPr>
          <p:cNvGrpSpPr/>
          <p:nvPr/>
        </p:nvGrpSpPr>
        <p:grpSpPr>
          <a:xfrm>
            <a:off x="848245" y="3257249"/>
            <a:ext cx="625750" cy="197651"/>
            <a:chOff x="7765723" y="-798866"/>
            <a:chExt cx="3358126" cy="1060704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8D2E12C-916B-4425-BA80-5EAAF47DA56B}"/>
                </a:ext>
              </a:extLst>
            </p:cNvPr>
            <p:cNvSpPr/>
            <p:nvPr/>
          </p:nvSpPr>
          <p:spPr>
            <a:xfrm rot="5400000">
              <a:off x="7692571" y="-725714"/>
              <a:ext cx="1060704" cy="914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F8A4F6D-2E20-4174-A607-8D65638DFF03}"/>
                </a:ext>
              </a:extLst>
            </p:cNvPr>
            <p:cNvSpPr/>
            <p:nvPr/>
          </p:nvSpPr>
          <p:spPr>
            <a:xfrm rot="5400000">
              <a:off x="8914434" y="-725714"/>
              <a:ext cx="1060704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03848C10-F471-4FD7-90C2-72D4DADEC891}"/>
                </a:ext>
              </a:extLst>
            </p:cNvPr>
            <p:cNvSpPr/>
            <p:nvPr/>
          </p:nvSpPr>
          <p:spPr>
            <a:xfrm rot="5400000">
              <a:off x="10136297" y="-725714"/>
              <a:ext cx="1060704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35976B7-CC21-4400-8EC9-059C618FFF82}"/>
              </a:ext>
            </a:extLst>
          </p:cNvPr>
          <p:cNvSpPr txBox="1"/>
          <p:nvPr/>
        </p:nvSpPr>
        <p:spPr>
          <a:xfrm>
            <a:off x="838200" y="4956722"/>
            <a:ext cx="4741862" cy="6875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决定拍摄的主题，维护前后系列视频的联系。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hangingPunct="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比如提前决定好 懂点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RV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系列中每个视频的主题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3767C0E-224C-4967-9638-142F94914A28}"/>
              </a:ext>
            </a:extLst>
          </p:cNvPr>
          <p:cNvSpPr txBox="1"/>
          <p:nvPr/>
        </p:nvSpPr>
        <p:spPr>
          <a:xfrm>
            <a:off x="1583587" y="435184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脚本的用处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DD9B409-ADF3-4454-9A27-80EE8CFD90EA}"/>
              </a:ext>
            </a:extLst>
          </p:cNvPr>
          <p:cNvGrpSpPr/>
          <p:nvPr/>
        </p:nvGrpSpPr>
        <p:grpSpPr>
          <a:xfrm>
            <a:off x="838200" y="4424987"/>
            <a:ext cx="625750" cy="197651"/>
            <a:chOff x="7765723" y="-798866"/>
            <a:chExt cx="3358126" cy="1060704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37E53FBA-C084-40A0-982D-DE4550D6DBE4}"/>
                </a:ext>
              </a:extLst>
            </p:cNvPr>
            <p:cNvSpPr/>
            <p:nvPr/>
          </p:nvSpPr>
          <p:spPr>
            <a:xfrm rot="5400000">
              <a:off x="7692571" y="-725714"/>
              <a:ext cx="1060704" cy="914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A4222049-BE12-40DB-97C2-DCD642F007CE}"/>
                </a:ext>
              </a:extLst>
            </p:cNvPr>
            <p:cNvSpPr/>
            <p:nvPr/>
          </p:nvSpPr>
          <p:spPr>
            <a:xfrm rot="5400000">
              <a:off x="8914434" y="-725714"/>
              <a:ext cx="1060704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48D72709-17A1-42DE-BAFB-95227392A2FF}"/>
                </a:ext>
              </a:extLst>
            </p:cNvPr>
            <p:cNvSpPr/>
            <p:nvPr/>
          </p:nvSpPr>
          <p:spPr>
            <a:xfrm rot="5400000">
              <a:off x="10136297" y="-725714"/>
              <a:ext cx="1060704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5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1FC1A-0963-4148-A380-8BA7D3CB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51"/>
            <a:ext cx="4579780" cy="455509"/>
          </a:xfrm>
        </p:spPr>
        <p:txBody>
          <a:bodyPr>
            <a:spAutoFit/>
          </a:bodyPr>
          <a:lstStyle/>
          <a:p>
            <a:r>
              <a:rPr lang="zh-CN" altLang="en-US" dirty="0"/>
              <a:t>创作内容脚本</a:t>
            </a:r>
            <a:r>
              <a:rPr lang="en-US" altLang="zh-CN" dirty="0"/>
              <a:t>-</a:t>
            </a:r>
            <a:r>
              <a:rPr lang="zh-CN" altLang="en-US" dirty="0"/>
              <a:t>创作思路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2DC519-29BC-4D84-9EEF-E02A5E716633}"/>
              </a:ext>
            </a:extLst>
          </p:cNvPr>
          <p:cNvSpPr txBox="1"/>
          <p:nvPr/>
        </p:nvSpPr>
        <p:spPr>
          <a:xfrm>
            <a:off x="5172671" y="2884681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/>
              <a:t>规划内容框架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8F92CC-CDFA-4370-A5CE-0E593FF15D0B}"/>
              </a:ext>
            </a:extLst>
          </p:cNvPr>
          <p:cNvSpPr txBox="1"/>
          <p:nvPr/>
        </p:nvSpPr>
        <p:spPr>
          <a:xfrm>
            <a:off x="1464895" y="3964411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/>
              <a:t>确定拍摄主题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AFD4B0-7C73-4B98-AC13-AAA2F5EEECC0}"/>
              </a:ext>
            </a:extLst>
          </p:cNvPr>
          <p:cNvSpPr txBox="1"/>
          <p:nvPr/>
        </p:nvSpPr>
        <p:spPr>
          <a:xfrm>
            <a:off x="838200" y="4486340"/>
            <a:ext cx="3100048" cy="9307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根据提前决定好的主题去思考一些呈现方式，具体代码展示或者运行展示，要不要配合流程图介绍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BA38B4-284C-4BD2-80D2-AA2EFD0B2594}"/>
              </a:ext>
            </a:extLst>
          </p:cNvPr>
          <p:cNvSpPr txBox="1"/>
          <p:nvPr/>
        </p:nvSpPr>
        <p:spPr>
          <a:xfrm>
            <a:off x="4357512" y="1582037"/>
            <a:ext cx="3707776" cy="12507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视频开始一般是承接上个视频的结尾，对上个视频的内容进行一句总结然后开始新内容的介绍，并在最后一句话预告新视频的内容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D905BE-FE73-4C9A-886B-2A97F8D4BC7A}"/>
              </a:ext>
            </a:extLst>
          </p:cNvPr>
          <p:cNvGrpSpPr/>
          <p:nvPr/>
        </p:nvGrpSpPr>
        <p:grpSpPr>
          <a:xfrm>
            <a:off x="0" y="3191582"/>
            <a:ext cx="12157792" cy="803190"/>
            <a:chOff x="0" y="3191582"/>
            <a:chExt cx="12157792" cy="80319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054BCE4-D345-43CC-A431-702FC2AE9D19}"/>
                </a:ext>
              </a:extLst>
            </p:cNvPr>
            <p:cNvGrpSpPr/>
            <p:nvPr/>
          </p:nvGrpSpPr>
          <p:grpSpPr>
            <a:xfrm>
              <a:off x="0" y="3191582"/>
              <a:ext cx="12157792" cy="803190"/>
              <a:chOff x="628430" y="4614866"/>
              <a:chExt cx="9669675" cy="803190"/>
            </a:xfrm>
            <a:effectLst>
              <a:outerShdw dist="25400" dir="5400000" algn="t" rotWithShape="0">
                <a:schemeClr val="accent1"/>
              </a:outerShdw>
            </a:effectLst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B75A3B1-CC70-49DA-8A39-87C31EBDB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430" y="5016461"/>
                <a:ext cx="9236280" cy="0"/>
              </a:xfrm>
              <a:prstGeom prst="line">
                <a:avLst/>
              </a:prstGeom>
              <a:ln w="38100" cap="sq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67A4B83-E8D4-4FDA-BD01-A3097D0F57BF}"/>
                  </a:ext>
                </a:extLst>
              </p:cNvPr>
              <p:cNvGrpSpPr/>
              <p:nvPr/>
            </p:nvGrpSpPr>
            <p:grpSpPr>
              <a:xfrm rot="10800000">
                <a:off x="9657389" y="4614866"/>
                <a:ext cx="640716" cy="803190"/>
                <a:chOff x="-5615391" y="3764280"/>
                <a:chExt cx="1051563" cy="2103120"/>
              </a:xfrm>
            </p:grpSpPr>
            <p:sp>
              <p:nvSpPr>
                <p:cNvPr id="6" name="弧形 5">
                  <a:extLst>
                    <a:ext uri="{FF2B5EF4-FFF2-40B4-BE49-F238E27FC236}">
                      <a16:creationId xmlns:a16="http://schemas.microsoft.com/office/drawing/2014/main" id="{0D85BFC8-3DD0-4814-931C-383ECB9652E7}"/>
                    </a:ext>
                  </a:extLst>
                </p:cNvPr>
                <p:cNvSpPr/>
                <p:nvPr/>
              </p:nvSpPr>
              <p:spPr>
                <a:xfrm>
                  <a:off x="-5615388" y="481584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弧形 6">
                  <a:extLst>
                    <a:ext uri="{FF2B5EF4-FFF2-40B4-BE49-F238E27FC236}">
                      <a16:creationId xmlns:a16="http://schemas.microsoft.com/office/drawing/2014/main" id="{9284E8C4-0A41-4C72-94EF-60ED0D2F9638}"/>
                    </a:ext>
                  </a:extLst>
                </p:cNvPr>
                <p:cNvSpPr/>
                <p:nvPr/>
              </p:nvSpPr>
              <p:spPr>
                <a:xfrm flipV="1">
                  <a:off x="-5615391" y="3764280"/>
                  <a:ext cx="1051560" cy="1051560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B90FE7CA-5C3E-43F9-B933-65FD0E2B89EC}"/>
                </a:ext>
              </a:extLst>
            </p:cNvPr>
            <p:cNvSpPr/>
            <p:nvPr/>
          </p:nvSpPr>
          <p:spPr>
            <a:xfrm>
              <a:off x="5919908" y="3421530"/>
              <a:ext cx="352184" cy="352184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12700" dir="5400000" algn="t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2D1018CF-E72B-4A32-8AAE-0082A21762CB}"/>
                </a:ext>
              </a:extLst>
            </p:cNvPr>
            <p:cNvSpPr/>
            <p:nvPr/>
          </p:nvSpPr>
          <p:spPr>
            <a:xfrm>
              <a:off x="2212133" y="3421530"/>
              <a:ext cx="352184" cy="352184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12700" dir="5400000" algn="t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063AE49D-CACF-477D-A5CB-2DA28D0AB9A0}"/>
                </a:ext>
              </a:extLst>
            </p:cNvPr>
            <p:cNvSpPr/>
            <p:nvPr/>
          </p:nvSpPr>
          <p:spPr>
            <a:xfrm>
              <a:off x="9627684" y="3421530"/>
              <a:ext cx="352184" cy="352184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>
              <a:outerShdw dist="12700" dir="5400000" algn="t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71DDFA3-56ED-403C-9DD0-770AC2117ED2}"/>
              </a:ext>
            </a:extLst>
          </p:cNvPr>
          <p:cNvSpPr txBox="1"/>
          <p:nvPr/>
        </p:nvSpPr>
        <p:spPr>
          <a:xfrm>
            <a:off x="8880447" y="3964411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>
              <a:defRPr sz="240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/>
              <a:t>填充内容细节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78FB30-89C9-4DF8-AED7-9E7EACBEB17C}"/>
              </a:ext>
            </a:extLst>
          </p:cNvPr>
          <p:cNvSpPr txBox="1"/>
          <p:nvPr/>
        </p:nvSpPr>
        <p:spPr>
          <a:xfrm>
            <a:off x="8253752" y="4486340"/>
            <a:ext cx="3100048" cy="9307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hangingPunct="0">
              <a:lnSpc>
                <a:spcPct val="130000"/>
              </a:lnSpc>
              <a:buClr>
                <a:schemeClr val="accent1"/>
              </a:buClr>
              <a:tabLst>
                <a:tab pos="177800" algn="l"/>
              </a:tabLs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在台词中使用疑问句或者感叹句提高用户的观看体验，并用一些贴纸工具标识当前的讲解重点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764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FFC414"/>
      </a:accent1>
      <a:accent2>
        <a:srgbClr val="E73E2B"/>
      </a:accent2>
      <a:accent3>
        <a:srgbClr val="16805A"/>
      </a:accent3>
      <a:accent4>
        <a:srgbClr val="3B4DA3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OP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2544C955-E718-4CBA-968D-B4614F4FD334}" vid="{85AE831B-366E-44D6-9D61-15846A377D6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真·空白模板</Template>
  <TotalTime>1879</TotalTime>
  <Words>781</Words>
  <Application>Microsoft Office PowerPoint</Application>
  <PresentationFormat>宽屏</PresentationFormat>
  <Paragraphs>110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微软雅黑</vt:lpstr>
      <vt:lpstr>Arial</vt:lpstr>
      <vt:lpstr>Office 主题​​</vt:lpstr>
      <vt:lpstr>短视频内容制作</vt:lpstr>
      <vt:lpstr>PowerPoint 演示文稿</vt:lpstr>
      <vt:lpstr>PowerPoint 演示文稿</vt:lpstr>
      <vt:lpstr>首要步骤</vt:lpstr>
      <vt:lpstr>问题一：目标人群</vt:lpstr>
      <vt:lpstr>问题二：有趣有益</vt:lpstr>
      <vt:lpstr>PowerPoint 演示文稿</vt:lpstr>
      <vt:lpstr>创作内容脚本-脚本概述</vt:lpstr>
      <vt:lpstr>创作内容脚本-创作思路</vt:lpstr>
      <vt:lpstr>PowerPoint 演示文稿</vt:lpstr>
      <vt:lpstr>常用剪辑工具</vt:lpstr>
      <vt:lpstr>剪辑技巧</vt:lpstr>
      <vt:lpstr>PowerPoint 演示文稿</vt:lpstr>
      <vt:lpstr>发布时间</vt:lpstr>
      <vt:lpstr>字幕与封面的设计</vt:lpstr>
      <vt:lpstr>推广方式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简单</dc:creator>
  <cp:lastModifiedBy>2405677060@qq.com</cp:lastModifiedBy>
  <cp:revision>69</cp:revision>
  <dcterms:created xsi:type="dcterms:W3CDTF">2021-11-27T02:54:54Z</dcterms:created>
  <dcterms:modified xsi:type="dcterms:W3CDTF">2024-08-16T05:51:55Z</dcterms:modified>
</cp:coreProperties>
</file>